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67" r:id="rId7"/>
    <p:sldId id="268" r:id="rId8"/>
    <p:sldId id="258" r:id="rId9"/>
    <p:sldId id="269" r:id="rId10"/>
    <p:sldId id="270" r:id="rId11"/>
    <p:sldId id="259" r:id="rId12"/>
    <p:sldId id="260" r:id="rId13"/>
    <p:sldId id="261" r:id="rId14"/>
    <p:sldId id="263" r:id="rId15"/>
    <p:sldId id="264"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oran" initials="AM" lastIdx="4" clrIdx="0">
    <p:extLst>
      <p:ext uri="{19B8F6BF-5375-455C-9EA6-DF929625EA0E}">
        <p15:presenceInfo xmlns:p15="http://schemas.microsoft.com/office/powerpoint/2012/main" userId="S::morana@kerndhs.com::1526d3d1-a6cc-4ff9-83d4-165f0ccf0918" providerId="AD"/>
      </p:ext>
    </p:extLst>
  </p:cmAuthor>
  <p:cmAuthor id="2" name="Ashley Coyle" initials="AC" lastIdx="13" clrIdx="1">
    <p:extLst>
      <p:ext uri="{19B8F6BF-5375-455C-9EA6-DF929625EA0E}">
        <p15:presenceInfo xmlns:p15="http://schemas.microsoft.com/office/powerpoint/2012/main" userId="S::coylea@kerndhs.com::b925ca5e-cd46-4334-9973-c505fd8b0dbd" providerId="AD"/>
      </p:ext>
    </p:extLst>
  </p:cmAuthor>
  <p:cmAuthor id="3" name="Manuela De Jesus" initials="MJ" lastIdx="1" clrIdx="2">
    <p:extLst>
      <p:ext uri="{19B8F6BF-5375-455C-9EA6-DF929625EA0E}">
        <p15:presenceInfo xmlns:p15="http://schemas.microsoft.com/office/powerpoint/2012/main" userId="S::dejesum@kerndhs.com::46c5c1c7-964a-4de3-8d68-1e0ef8cb9ab4" providerId="AD"/>
      </p:ext>
    </p:extLst>
  </p:cmAuthor>
  <p:cmAuthor id="4" name="Tasha Perry" initials="TP" lastIdx="2" clrIdx="3">
    <p:extLst>
      <p:ext uri="{19B8F6BF-5375-455C-9EA6-DF929625EA0E}">
        <p15:presenceInfo xmlns:p15="http://schemas.microsoft.com/office/powerpoint/2012/main" userId="S::perryt@kerndhs.com::8c4613b1-b053-4521-b8db-aaeff6f3d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4BAFB-0FBE-40B9-B402-A17E8F32710C}" v="129" dt="2020-10-12T18:50:34.265"/>
    <p1510:client id="{09F2A469-0F21-48E1-80F9-B21A44045430}" v="2" dt="2020-11-06T16:40:29.314"/>
    <p1510:client id="{18FF105D-ED16-457B-93E0-6484A3C84023}" v="7" dt="2020-10-14T18:02:23.966"/>
    <p1510:client id="{1B0A1213-BADA-4277-B438-BA05F8AD2FC5}" v="22" dt="2020-10-14T18:50:58.140"/>
    <p1510:client id="{1D715903-75EB-4DC7-B53C-59DA028368F8}" v="191" dt="2021-01-19T16:48:44.575"/>
    <p1510:client id="{27FD427D-DFDC-488B-BD53-E018D3D62EEF}" v="195" dt="2020-10-01T21:18:47.664"/>
    <p1510:client id="{2DDB3E34-E161-4ED0-949C-6483960E43CE}" v="14" dt="2020-11-25T16:31:46.721"/>
    <p1510:client id="{3288F38A-FED9-4278-848C-06A2B2DA8AC7}" v="3" dt="2021-04-02T21:37:14.787"/>
    <p1510:client id="{35122B37-C333-462C-8880-504C7C68DB2F}" v="37" dt="2021-04-02T21:55:04.801"/>
    <p1510:client id="{360F8A3E-B58A-49F4-8934-8249BD8BF2B2}" v="1" dt="2020-11-06T18:53:41.703"/>
    <p1510:client id="{39A5EA82-FC23-4093-BE65-5C5B40B03848}" v="34" dt="2020-10-12T18:59:34.439"/>
    <p1510:client id="{41C2D79D-8EE2-4027-A43C-1200A6F281BD}" v="1" dt="2020-12-07T16:53:18.361"/>
    <p1510:client id="{4CAD46D7-69AA-4001-9A4F-40C9B3D2AFA0}" v="4" dt="2021-02-03T22:32:39.452"/>
    <p1510:client id="{4E19DD7E-3D2A-4743-ADDC-82BCB836CDE0}" v="6" dt="2021-02-03T22:11:38.821"/>
    <p1510:client id="{57430131-B662-4284-8B45-727FC8920FAB}" v="112" dt="2020-11-05T19:03:18.616"/>
    <p1510:client id="{5CA6C188-78BE-47A7-992D-6EF1E1D7887F}" v="3" dt="2021-02-03T21:51:07.715"/>
    <p1510:client id="{62BE6CEF-67AF-4C25-8C4E-7849832FBCE6}" v="17" dt="2020-10-28T20:42:23.244"/>
    <p1510:client id="{64A88833-DD13-46A7-854D-55B14B20C77F}" v="118" dt="2021-01-19T19:58:20.272"/>
    <p1510:client id="{6E2507CA-EC8F-4322-A8AE-381DBCAFB417}" v="87" dt="2020-10-07T17:49:13.732"/>
    <p1510:client id="{762E79A5-CA2C-4F5F-8EC1-9DE9B19BCED7}" v="43" dt="2020-10-12T21:02:34.866"/>
    <p1510:client id="{797AE666-B53A-4DEE-8F55-17F2F004CD41}" v="3025" dt="2020-10-12T18:22:40.460"/>
    <p1510:client id="{79E42760-0685-4D13-BA11-838A3305CFBC}" v="60" dt="2020-10-28T21:16:50.557"/>
    <p1510:client id="{8BB6BD08-7415-4143-8E9F-3A8FBD82F860}" v="4" dt="2021-04-12T16:15:13.050"/>
    <p1510:client id="{917AEBD0-5C31-4BCC-A194-5246EAA982E8}" v="1" dt="2020-11-10T17:32:17.905"/>
    <p1510:client id="{9B896F48-650E-4BF1-BFD5-3A02AB11C020}" v="19" dt="2020-10-27T22:50:41.309"/>
    <p1510:client id="{A30CE569-01BA-4874-BFDE-FA9F38822D10}" v="114" dt="2020-10-27T22:27:00.409"/>
    <p1510:client id="{A38F4AC6-E6C1-4C01-9991-DD3FB1730A23}" v="20" dt="2021-02-03T23:28:28.304"/>
    <p1510:client id="{A3B11851-3514-4A77-85E1-56457289625B}" v="1334" dt="2020-10-07T21:04:30.914"/>
    <p1510:client id="{A479A6DF-C245-42BB-83CE-00DA79F9C7E5}" v="290" dt="2020-10-16T19:01:08.298"/>
    <p1510:client id="{AD1A7790-3AFE-4835-A306-A14BCD046022}" v="130" dt="2021-01-19T19:34:05.927"/>
    <p1510:client id="{B1866614-1F26-4A66-B3D2-02AA4B3CCCBC}" v="120" dt="2020-11-04T21:32:28.827"/>
    <p1510:client id="{C03E2E34-842C-4FA4-91E1-D18EE051E798}" v="134" dt="2020-10-28T21:10:05.620"/>
    <p1510:client id="{C04894C5-FD59-423D-A74B-61EFA239B77A}" v="1" dt="2021-04-02T16:53:36.323"/>
    <p1510:client id="{C3FAAFF9-71A5-4850-B3DB-4637D62FC267}" v="3" dt="2020-11-17T15:47:33.263"/>
    <p1510:client id="{C42DAF1F-D385-4AF0-ADC5-AAFAD0DC3E7C}" v="8" dt="2021-04-12T15:55:50.600"/>
    <p1510:client id="{C5330AAF-2BDD-44A4-91FD-D6EE7666C2E7}" v="183" dt="2020-10-28T20:31:51.107"/>
    <p1510:client id="{CA0573F4-5199-4464-BC34-AB5F1929D99E}" v="295" dt="2020-10-12T22:27:50.462"/>
    <p1510:client id="{CA740054-7272-44EE-BD86-3CD1F0D8D919}" v="863" dt="2020-10-07T22:32:50.755"/>
    <p1510:client id="{D5B8A8BA-7D3F-415F-BDF5-D78584CBAE23}" v="4" dt="2020-10-07T21:07:41.158"/>
    <p1510:client id="{DB75F76A-365C-42C0-9D5C-48122E047C2A}" v="57" dt="2020-10-28T23:01:40.641"/>
    <p1510:client id="{E26A99D4-0AF2-479D-9417-3F4A863B63AE}" v="12" dt="2021-01-21T16:29:53.236"/>
    <p1510:client id="{EBA7B2C2-C34C-4194-812A-5E5899E3472D}" v="90" dt="2020-10-07T22:48:12.644"/>
    <p1510:client id="{ECF3E97F-5BE2-4B8A-AF0E-62CADEAA0767}" v="1056" dt="2020-10-06T18:44:21.379"/>
    <p1510:client id="{ECFDACE1-5EE5-497F-A3C6-2A2DD9FD566F}" v="3" dt="2020-10-16T18:38:14.252"/>
    <p1510:client id="{F4DEB3FB-BB23-4F81-A832-B10163FF96C1}" v="3" dt="2021-04-02T16:40:18.750"/>
    <p1510:client id="{FE2C7A36-0D76-4762-85C1-7BF1913A84DF}" v="426" dt="2020-10-07T21:43:22.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a Perry" userId="S::perryt@kerndhs.com::8c4613b1-b053-4521-b8db-aaeff6f3d01b" providerId="AD" clId="Web-{35122B37-C333-462C-8880-504C7C68DB2F}"/>
    <pc:docChg chg="modSld">
      <pc:chgData name="Tasha Perry" userId="S::perryt@kerndhs.com::8c4613b1-b053-4521-b8db-aaeff6f3d01b" providerId="AD" clId="Web-{35122B37-C333-462C-8880-504C7C68DB2F}" dt="2021-04-02T21:55:04.801" v="36"/>
      <pc:docMkLst>
        <pc:docMk/>
      </pc:docMkLst>
      <pc:sldChg chg="addSp modSp modMedia addAnim">
        <pc:chgData name="Tasha Perry" userId="S::perryt@kerndhs.com::8c4613b1-b053-4521-b8db-aaeff6f3d01b" providerId="AD" clId="Web-{35122B37-C333-462C-8880-504C7C68DB2F}" dt="2021-04-02T21:41:21.129" v="8"/>
        <pc:sldMkLst>
          <pc:docMk/>
          <pc:sldMk cId="1400911359" sldId="258"/>
        </pc:sldMkLst>
        <pc:picChg chg="add mod">
          <ac:chgData name="Tasha Perry" userId="S::perryt@kerndhs.com::8c4613b1-b053-4521-b8db-aaeff6f3d01b" providerId="AD" clId="Web-{35122B37-C333-462C-8880-504C7C68DB2F}" dt="2021-04-02T21:41:21.129" v="8"/>
          <ac:picMkLst>
            <pc:docMk/>
            <pc:sldMk cId="1400911359" sldId="258"/>
            <ac:picMk id="5" creationId="{F64F4E34-B7B0-4138-9B3A-84F2E17F09C3}"/>
          </ac:picMkLst>
        </pc:picChg>
      </pc:sldChg>
      <pc:sldChg chg="addSp modSp modMedia addAnim">
        <pc:chgData name="Tasha Perry" userId="S::perryt@kerndhs.com::8c4613b1-b053-4521-b8db-aaeff6f3d01b" providerId="AD" clId="Web-{35122B37-C333-462C-8880-504C7C68DB2F}" dt="2021-04-02T21:48:01.180" v="17"/>
        <pc:sldMkLst>
          <pc:docMk/>
          <pc:sldMk cId="1545312061" sldId="259"/>
        </pc:sldMkLst>
        <pc:picChg chg="add mod">
          <ac:chgData name="Tasha Perry" userId="S::perryt@kerndhs.com::8c4613b1-b053-4521-b8db-aaeff6f3d01b" providerId="AD" clId="Web-{35122B37-C333-462C-8880-504C7C68DB2F}" dt="2021-04-02T21:48:01.180" v="17"/>
          <ac:picMkLst>
            <pc:docMk/>
            <pc:sldMk cId="1545312061" sldId="259"/>
            <ac:picMk id="4" creationId="{951D5D56-A1B7-4B74-80A3-F861D0230418}"/>
          </ac:picMkLst>
        </pc:picChg>
      </pc:sldChg>
      <pc:sldChg chg="addSp modSp modMedia addAnim">
        <pc:chgData name="Tasha Perry" userId="S::perryt@kerndhs.com::8c4613b1-b053-4521-b8db-aaeff6f3d01b" providerId="AD" clId="Web-{35122B37-C333-462C-8880-504C7C68DB2F}" dt="2021-04-02T21:48:56.118" v="20"/>
        <pc:sldMkLst>
          <pc:docMk/>
          <pc:sldMk cId="2295222686" sldId="260"/>
        </pc:sldMkLst>
        <pc:picChg chg="add mod">
          <ac:chgData name="Tasha Perry" userId="S::perryt@kerndhs.com::8c4613b1-b053-4521-b8db-aaeff6f3d01b" providerId="AD" clId="Web-{35122B37-C333-462C-8880-504C7C68DB2F}" dt="2021-04-02T21:48:56.118" v="20"/>
          <ac:picMkLst>
            <pc:docMk/>
            <pc:sldMk cId="2295222686" sldId="260"/>
            <ac:picMk id="4" creationId="{2BA4845A-CCDD-4902-90CC-244BE1F20CF3}"/>
          </ac:picMkLst>
        </pc:picChg>
      </pc:sldChg>
      <pc:sldChg chg="addSp modSp modMedia addAnim">
        <pc:chgData name="Tasha Perry" userId="S::perryt@kerndhs.com::8c4613b1-b053-4521-b8db-aaeff6f3d01b" providerId="AD" clId="Web-{35122B37-C333-462C-8880-504C7C68DB2F}" dt="2021-04-02T21:52:41.636" v="24"/>
        <pc:sldMkLst>
          <pc:docMk/>
          <pc:sldMk cId="2575717051" sldId="261"/>
        </pc:sldMkLst>
        <pc:picChg chg="add mod">
          <ac:chgData name="Tasha Perry" userId="S::perryt@kerndhs.com::8c4613b1-b053-4521-b8db-aaeff6f3d01b" providerId="AD" clId="Web-{35122B37-C333-462C-8880-504C7C68DB2F}" dt="2021-04-02T21:52:41.636" v="24"/>
          <ac:picMkLst>
            <pc:docMk/>
            <pc:sldMk cId="2575717051" sldId="261"/>
            <ac:picMk id="5" creationId="{3FB16142-CC96-4E2F-BE3D-B7CE6599B771}"/>
          </ac:picMkLst>
        </pc:picChg>
      </pc:sldChg>
      <pc:sldChg chg="addSp modSp modMedia addAnim">
        <pc:chgData name="Tasha Perry" userId="S::perryt@kerndhs.com::8c4613b1-b053-4521-b8db-aaeff6f3d01b" providerId="AD" clId="Web-{35122B37-C333-462C-8880-504C7C68DB2F}" dt="2021-04-02T21:53:31.765" v="27"/>
        <pc:sldMkLst>
          <pc:docMk/>
          <pc:sldMk cId="219050903" sldId="263"/>
        </pc:sldMkLst>
        <pc:picChg chg="add mod">
          <ac:chgData name="Tasha Perry" userId="S::perryt@kerndhs.com::8c4613b1-b053-4521-b8db-aaeff6f3d01b" providerId="AD" clId="Web-{35122B37-C333-462C-8880-504C7C68DB2F}" dt="2021-04-02T21:53:31.765" v="27"/>
          <ac:picMkLst>
            <pc:docMk/>
            <pc:sldMk cId="219050903" sldId="263"/>
            <ac:picMk id="6" creationId="{3E3FD303-3353-49BB-923A-E199EFE29873}"/>
          </ac:picMkLst>
        </pc:picChg>
      </pc:sldChg>
      <pc:sldChg chg="addSp modSp modMedia addAnim">
        <pc:chgData name="Tasha Perry" userId="S::perryt@kerndhs.com::8c4613b1-b053-4521-b8db-aaeff6f3d01b" providerId="AD" clId="Web-{35122B37-C333-462C-8880-504C7C68DB2F}" dt="2021-04-02T21:54:03.969" v="30"/>
        <pc:sldMkLst>
          <pc:docMk/>
          <pc:sldMk cId="681888763" sldId="264"/>
        </pc:sldMkLst>
        <pc:picChg chg="add mod">
          <ac:chgData name="Tasha Perry" userId="S::perryt@kerndhs.com::8c4613b1-b053-4521-b8db-aaeff6f3d01b" providerId="AD" clId="Web-{35122B37-C333-462C-8880-504C7C68DB2F}" dt="2021-04-02T21:54:03.969" v="30"/>
          <ac:picMkLst>
            <pc:docMk/>
            <pc:sldMk cId="681888763" sldId="264"/>
            <ac:picMk id="5" creationId="{241209F3-DFAE-4CC4-A1CA-7AC79A7CD7A3}"/>
          </ac:picMkLst>
        </pc:picChg>
      </pc:sldChg>
      <pc:sldChg chg="addSp modSp modMedia addAnim">
        <pc:chgData name="Tasha Perry" userId="S::perryt@kerndhs.com::8c4613b1-b053-4521-b8db-aaeff6f3d01b" providerId="AD" clId="Web-{35122B37-C333-462C-8880-504C7C68DB2F}" dt="2021-04-02T21:54:36.344" v="33"/>
        <pc:sldMkLst>
          <pc:docMk/>
          <pc:sldMk cId="2327853341" sldId="265"/>
        </pc:sldMkLst>
        <pc:picChg chg="add mod">
          <ac:chgData name="Tasha Perry" userId="S::perryt@kerndhs.com::8c4613b1-b053-4521-b8db-aaeff6f3d01b" providerId="AD" clId="Web-{35122B37-C333-462C-8880-504C7C68DB2F}" dt="2021-04-02T21:54:36.344" v="33"/>
          <ac:picMkLst>
            <pc:docMk/>
            <pc:sldMk cId="2327853341" sldId="265"/>
            <ac:picMk id="7" creationId="{AEE13A55-19B2-412E-A51A-51EFEDB5EA9A}"/>
          </ac:picMkLst>
        </pc:picChg>
      </pc:sldChg>
      <pc:sldChg chg="addSp modSp modMedia addAnim">
        <pc:chgData name="Tasha Perry" userId="S::perryt@kerndhs.com::8c4613b1-b053-4521-b8db-aaeff6f3d01b" providerId="AD" clId="Web-{35122B37-C333-462C-8880-504C7C68DB2F}" dt="2021-04-02T21:55:04.801" v="36"/>
        <pc:sldMkLst>
          <pc:docMk/>
          <pc:sldMk cId="1091736865" sldId="266"/>
        </pc:sldMkLst>
        <pc:picChg chg="add mod">
          <ac:chgData name="Tasha Perry" userId="S::perryt@kerndhs.com::8c4613b1-b053-4521-b8db-aaeff6f3d01b" providerId="AD" clId="Web-{35122B37-C333-462C-8880-504C7C68DB2F}" dt="2021-04-02T21:55:04.801" v="36"/>
          <ac:picMkLst>
            <pc:docMk/>
            <pc:sldMk cId="1091736865" sldId="266"/>
            <ac:picMk id="7" creationId="{A49B3DB9-5D75-41AF-BAD8-CDAE3C4B7AA7}"/>
          </ac:picMkLst>
        </pc:picChg>
      </pc:sldChg>
      <pc:sldChg chg="addSp modSp modMedia addAnim">
        <pc:chgData name="Tasha Perry" userId="S::perryt@kerndhs.com::8c4613b1-b053-4521-b8db-aaeff6f3d01b" providerId="AD" clId="Web-{35122B37-C333-462C-8880-504C7C68DB2F}" dt="2021-04-02T21:40:41.582" v="5"/>
        <pc:sldMkLst>
          <pc:docMk/>
          <pc:sldMk cId="3496227384" sldId="267"/>
        </pc:sldMkLst>
        <pc:picChg chg="add mod">
          <ac:chgData name="Tasha Perry" userId="S::perryt@kerndhs.com::8c4613b1-b053-4521-b8db-aaeff6f3d01b" providerId="AD" clId="Web-{35122B37-C333-462C-8880-504C7C68DB2F}" dt="2021-04-02T21:40:41.582" v="5"/>
          <ac:picMkLst>
            <pc:docMk/>
            <pc:sldMk cId="3496227384" sldId="267"/>
            <ac:picMk id="4" creationId="{CA25BDBA-7BC3-40D4-AF25-52E6718E9F5B}"/>
          </ac:picMkLst>
        </pc:picChg>
      </pc:sldChg>
      <pc:sldChg chg="addSp modSp modMedia addAnim">
        <pc:chgData name="Tasha Perry" userId="S::perryt@kerndhs.com::8c4613b1-b053-4521-b8db-aaeff6f3d01b" providerId="AD" clId="Web-{35122B37-C333-462C-8880-504C7C68DB2F}" dt="2021-04-02T21:40:26.160" v="4"/>
        <pc:sldMkLst>
          <pc:docMk/>
          <pc:sldMk cId="1438236575" sldId="268"/>
        </pc:sldMkLst>
        <pc:picChg chg="add mod">
          <ac:chgData name="Tasha Perry" userId="S::perryt@kerndhs.com::8c4613b1-b053-4521-b8db-aaeff6f3d01b" providerId="AD" clId="Web-{35122B37-C333-462C-8880-504C7C68DB2F}" dt="2021-04-02T21:40:26.160" v="4"/>
          <ac:picMkLst>
            <pc:docMk/>
            <pc:sldMk cId="1438236575" sldId="268"/>
            <ac:picMk id="4" creationId="{899014E6-E7DC-4B8D-8570-B392409E39AB}"/>
          </ac:picMkLst>
        </pc:picChg>
      </pc:sldChg>
      <pc:sldChg chg="addSp modSp modMedia addAnim">
        <pc:chgData name="Tasha Perry" userId="S::perryt@kerndhs.com::8c4613b1-b053-4521-b8db-aaeff6f3d01b" providerId="AD" clId="Web-{35122B37-C333-462C-8880-504C7C68DB2F}" dt="2021-04-02T21:41:52.067" v="11"/>
        <pc:sldMkLst>
          <pc:docMk/>
          <pc:sldMk cId="2851411773" sldId="269"/>
        </pc:sldMkLst>
        <pc:picChg chg="add mod">
          <ac:chgData name="Tasha Perry" userId="S::perryt@kerndhs.com::8c4613b1-b053-4521-b8db-aaeff6f3d01b" providerId="AD" clId="Web-{35122B37-C333-462C-8880-504C7C68DB2F}" dt="2021-04-02T21:41:52.067" v="11"/>
          <ac:picMkLst>
            <pc:docMk/>
            <pc:sldMk cId="2851411773" sldId="269"/>
            <ac:picMk id="5" creationId="{EC1D338F-65E5-4FE9-BE26-89B8135A989F}"/>
          </ac:picMkLst>
        </pc:picChg>
      </pc:sldChg>
      <pc:sldChg chg="addSp modSp modMedia addAnim">
        <pc:chgData name="Tasha Perry" userId="S::perryt@kerndhs.com::8c4613b1-b053-4521-b8db-aaeff6f3d01b" providerId="AD" clId="Web-{35122B37-C333-462C-8880-504C7C68DB2F}" dt="2021-04-02T21:42:20.911" v="14"/>
        <pc:sldMkLst>
          <pc:docMk/>
          <pc:sldMk cId="4075836436" sldId="270"/>
        </pc:sldMkLst>
        <pc:picChg chg="add mod">
          <ac:chgData name="Tasha Perry" userId="S::perryt@kerndhs.com::8c4613b1-b053-4521-b8db-aaeff6f3d01b" providerId="AD" clId="Web-{35122B37-C333-462C-8880-504C7C68DB2F}" dt="2021-04-02T21:42:20.911" v="14"/>
          <ac:picMkLst>
            <pc:docMk/>
            <pc:sldMk cId="4075836436" sldId="270"/>
            <ac:picMk id="5" creationId="{9D0841D0-84A2-4F6B-945F-08A6AA790A29}"/>
          </ac:picMkLst>
        </pc:picChg>
      </pc:sldChg>
    </pc:docChg>
  </pc:docChgLst>
  <pc:docChgLst>
    <pc:chgData name="Tasha Perry" userId="S::perryt@kerndhs.com::8c4613b1-b053-4521-b8db-aaeff6f3d01b" providerId="AD" clId="Web-{C04894C5-FD59-423D-A74B-61EFA239B77A}"/>
    <pc:docChg chg="modSld">
      <pc:chgData name="Tasha Perry" userId="S::perryt@kerndhs.com::8c4613b1-b053-4521-b8db-aaeff6f3d01b" providerId="AD" clId="Web-{C04894C5-FD59-423D-A74B-61EFA239B77A}" dt="2021-04-02T16:53:36.323" v="0"/>
      <pc:docMkLst>
        <pc:docMk/>
      </pc:docMkLst>
      <pc:sldChg chg="modSp modMedia">
        <pc:chgData name="Tasha Perry" userId="S::perryt@kerndhs.com::8c4613b1-b053-4521-b8db-aaeff6f3d01b" providerId="AD" clId="Web-{C04894C5-FD59-423D-A74B-61EFA239B77A}" dt="2021-04-02T16:53:36.323" v="0"/>
        <pc:sldMkLst>
          <pc:docMk/>
          <pc:sldMk cId="109857222" sldId="256"/>
        </pc:sldMkLst>
        <pc:picChg chg="mod">
          <ac:chgData name="Tasha Perry" userId="S::perryt@kerndhs.com::8c4613b1-b053-4521-b8db-aaeff6f3d01b" providerId="AD" clId="Web-{C04894C5-FD59-423D-A74B-61EFA239B77A}" dt="2021-04-02T16:53:36.323" v="0"/>
          <ac:picMkLst>
            <pc:docMk/>
            <pc:sldMk cId="109857222" sldId="256"/>
            <ac:picMk id="4" creationId="{40F7B06E-19FA-46B5-8FFF-C1DB0B66B242}"/>
          </ac:picMkLst>
        </pc:picChg>
      </pc:sldChg>
    </pc:docChg>
  </pc:docChgLst>
  <pc:docChgLst>
    <pc:chgData clId="Web-{1B0A1213-BADA-4277-B438-BA05F8AD2FC5}"/>
    <pc:docChg chg="addSld modSld">
      <pc:chgData name="" userId="" providerId="" clId="Web-{1B0A1213-BADA-4277-B438-BA05F8AD2FC5}" dt="2020-10-14T18:50:57.874" v="40" actId="20577"/>
      <pc:docMkLst>
        <pc:docMk/>
      </pc:docMkLst>
      <pc:sldChg chg="modNotes">
        <pc:chgData name="" userId="" providerId="" clId="Web-{1B0A1213-BADA-4277-B438-BA05F8AD2FC5}" dt="2020-10-14T18:27:47.159" v="8"/>
        <pc:sldMkLst>
          <pc:docMk/>
          <pc:sldMk cId="2531708180" sldId="257"/>
        </pc:sldMkLst>
      </pc:sldChg>
      <pc:sldChg chg="modNotes">
        <pc:chgData name="" userId="" providerId="" clId="Web-{1B0A1213-BADA-4277-B438-BA05F8AD2FC5}" dt="2020-10-14T18:33:38.545" v="19"/>
        <pc:sldMkLst>
          <pc:docMk/>
          <pc:sldMk cId="1400911359" sldId="258"/>
        </pc:sldMkLst>
      </pc:sldChg>
      <pc:sldChg chg="modSp new">
        <pc:chgData name="" userId="" providerId="" clId="Web-{1B0A1213-BADA-4277-B438-BA05F8AD2FC5}" dt="2020-10-14T18:50:56.702" v="38" actId="20577"/>
        <pc:sldMkLst>
          <pc:docMk/>
          <pc:sldMk cId="532273281" sldId="266"/>
        </pc:sldMkLst>
        <pc:spChg chg="mod">
          <ac:chgData name="" userId="" providerId="" clId="Web-{1B0A1213-BADA-4277-B438-BA05F8AD2FC5}" dt="2020-10-14T18:50:56.702" v="38" actId="20577"/>
          <ac:spMkLst>
            <pc:docMk/>
            <pc:sldMk cId="532273281" sldId="266"/>
            <ac:spMk id="2" creationId="{C026A20E-51E3-4583-80A2-9965FCB3D06E}"/>
          </ac:spMkLst>
        </pc:spChg>
      </pc:sldChg>
    </pc:docChg>
  </pc:docChgLst>
  <pc:docChgLst>
    <pc:chgData clId="Web-{4CAD46D7-69AA-4001-9A4F-40C9B3D2AFA0}"/>
    <pc:docChg chg="">
      <pc:chgData name="" userId="" providerId="" clId="Web-{4CAD46D7-69AA-4001-9A4F-40C9B3D2AFA0}" dt="2021-02-03T22:32:39.452" v="3"/>
      <pc:docMkLst>
        <pc:docMk/>
      </pc:docMkLst>
      <pc:sldChg chg="delCm">
        <pc:chgData name="" userId="" providerId="" clId="Web-{4CAD46D7-69AA-4001-9A4F-40C9B3D2AFA0}" dt="2021-02-03T22:30:21.892" v="0"/>
        <pc:sldMkLst>
          <pc:docMk/>
          <pc:sldMk cId="681888763" sldId="264"/>
        </pc:sldMkLst>
      </pc:sldChg>
      <pc:sldChg chg="delCm">
        <pc:chgData name="" userId="" providerId="" clId="Web-{4CAD46D7-69AA-4001-9A4F-40C9B3D2AFA0}" dt="2021-02-03T22:31:36.790" v="1"/>
        <pc:sldMkLst>
          <pc:docMk/>
          <pc:sldMk cId="2327853341" sldId="265"/>
        </pc:sldMkLst>
      </pc:sldChg>
      <pc:sldChg chg="delCm">
        <pc:chgData name="" userId="" providerId="" clId="Web-{4CAD46D7-69AA-4001-9A4F-40C9B3D2AFA0}" dt="2021-02-03T22:32:39.452" v="3"/>
        <pc:sldMkLst>
          <pc:docMk/>
          <pc:sldMk cId="1091736865" sldId="266"/>
        </pc:sldMkLst>
      </pc:sldChg>
    </pc:docChg>
  </pc:docChgLst>
  <pc:docChgLst>
    <pc:chgData name="Tasha Perry" userId="S::perryt@kerndhs.com::8c4613b1-b053-4521-b8db-aaeff6f3d01b" providerId="AD" clId="Web-{27FD427D-DFDC-488B-BD53-E018D3D62EEF}"/>
    <pc:docChg chg="modSld">
      <pc:chgData name="Tasha Perry" userId="S::perryt@kerndhs.com::8c4613b1-b053-4521-b8db-aaeff6f3d01b" providerId="AD" clId="Web-{27FD427D-DFDC-488B-BD53-E018D3D62EEF}" dt="2020-10-01T21:18:46.773" v="192" actId="20577"/>
      <pc:docMkLst>
        <pc:docMk/>
      </pc:docMkLst>
      <pc:sldChg chg="modSp">
        <pc:chgData name="Tasha Perry" userId="S::perryt@kerndhs.com::8c4613b1-b053-4521-b8db-aaeff6f3d01b" providerId="AD" clId="Web-{27FD427D-DFDC-488B-BD53-E018D3D62EEF}" dt="2020-10-01T21:18:44.679" v="190" actId="20577"/>
        <pc:sldMkLst>
          <pc:docMk/>
          <pc:sldMk cId="109857222" sldId="256"/>
        </pc:sldMkLst>
        <pc:spChg chg="mod">
          <ac:chgData name="Tasha Perry" userId="S::perryt@kerndhs.com::8c4613b1-b053-4521-b8db-aaeff6f3d01b" providerId="AD" clId="Web-{27FD427D-DFDC-488B-BD53-E018D3D62EEF}" dt="2020-10-01T21:18:44.679" v="190" actId="20577"/>
          <ac:spMkLst>
            <pc:docMk/>
            <pc:sldMk cId="109857222" sldId="256"/>
            <ac:spMk id="2" creationId="{00000000-0000-0000-0000-000000000000}"/>
          </ac:spMkLst>
        </pc:spChg>
        <pc:spChg chg="mod">
          <ac:chgData name="Tasha Perry" userId="S::perryt@kerndhs.com::8c4613b1-b053-4521-b8db-aaeff6f3d01b" providerId="AD" clId="Web-{27FD427D-DFDC-488B-BD53-E018D3D62EEF}" dt="2020-10-01T21:18:14.427" v="185" actId="20577"/>
          <ac:spMkLst>
            <pc:docMk/>
            <pc:sldMk cId="109857222" sldId="256"/>
            <ac:spMk id="3" creationId="{00000000-0000-0000-0000-000000000000}"/>
          </ac:spMkLst>
        </pc:spChg>
      </pc:sldChg>
    </pc:docChg>
  </pc:docChgLst>
  <pc:docChgLst>
    <pc:chgData clId="Web-{4E19DD7E-3D2A-4743-ADDC-82BCB836CDE0}"/>
    <pc:docChg chg="modSld">
      <pc:chgData name="" userId="" providerId="" clId="Web-{4E19DD7E-3D2A-4743-ADDC-82BCB836CDE0}" dt="2021-02-03T22:11:38.821" v="8"/>
      <pc:docMkLst>
        <pc:docMk/>
      </pc:docMkLst>
      <pc:sldChg chg="delCm">
        <pc:chgData name="" userId="" providerId="" clId="Web-{4E19DD7E-3D2A-4743-ADDC-82BCB836CDE0}" dt="2021-02-03T22:02:08.769" v="0"/>
        <pc:sldMkLst>
          <pc:docMk/>
          <pc:sldMk cId="2531708180" sldId="257"/>
        </pc:sldMkLst>
      </pc:sldChg>
      <pc:sldChg chg="delCm">
        <pc:chgData name="" userId="" providerId="" clId="Web-{4E19DD7E-3D2A-4743-ADDC-82BCB836CDE0}" dt="2021-02-03T22:04:40.087" v="5"/>
        <pc:sldMkLst>
          <pc:docMk/>
          <pc:sldMk cId="1400911359" sldId="258"/>
        </pc:sldMkLst>
      </pc:sldChg>
      <pc:sldChg chg="delCm">
        <pc:chgData name="" userId="" providerId="" clId="Web-{4E19DD7E-3D2A-4743-ADDC-82BCB836CDE0}" dt="2021-02-03T22:07:06.905" v="7"/>
        <pc:sldMkLst>
          <pc:docMk/>
          <pc:sldMk cId="1545312061" sldId="259"/>
        </pc:sldMkLst>
      </pc:sldChg>
      <pc:sldChg chg="delCm">
        <pc:chgData name="" userId="" providerId="" clId="Web-{4E19DD7E-3D2A-4743-ADDC-82BCB836CDE0}" dt="2021-02-03T22:11:38.821" v="8"/>
        <pc:sldMkLst>
          <pc:docMk/>
          <pc:sldMk cId="2575717051" sldId="261"/>
        </pc:sldMkLst>
      </pc:sldChg>
      <pc:sldChg chg="modNotes">
        <pc:chgData name="" userId="" providerId="" clId="Web-{4E19DD7E-3D2A-4743-ADDC-82BCB836CDE0}" dt="2021-02-03T22:03:28.819" v="3"/>
        <pc:sldMkLst>
          <pc:docMk/>
          <pc:sldMk cId="3496227384" sldId="267"/>
        </pc:sldMkLst>
      </pc:sldChg>
    </pc:docChg>
  </pc:docChgLst>
  <pc:docChgLst>
    <pc:chgData clId="Web-{AD1A7790-3AFE-4835-A306-A14BCD046022}"/>
    <pc:docChg chg="modSld">
      <pc:chgData name="" userId="" providerId="" clId="Web-{AD1A7790-3AFE-4835-A306-A14BCD046022}" dt="2021-01-19T19:41:22.868" v="88"/>
      <pc:docMkLst>
        <pc:docMk/>
      </pc:docMkLst>
      <pc:sldChg chg="addSp modSp">
        <pc:chgData name="" userId="" providerId="" clId="Web-{AD1A7790-3AFE-4835-A306-A14BCD046022}" dt="2021-01-19T19:20:43.848" v="36" actId="20577"/>
        <pc:sldMkLst>
          <pc:docMk/>
          <pc:sldMk cId="2575717051" sldId="261"/>
        </pc:sldMkLst>
        <pc:spChg chg="add mod">
          <ac:chgData name="" userId="" providerId="" clId="Web-{AD1A7790-3AFE-4835-A306-A14BCD046022}" dt="2021-01-19T19:20:43.848" v="36" actId="20577"/>
          <ac:spMkLst>
            <pc:docMk/>
            <pc:sldMk cId="2575717051" sldId="261"/>
            <ac:spMk id="4" creationId="{333CB41F-3293-4CA7-BF44-DDFFF3ECE9F4}"/>
          </ac:spMkLst>
        </pc:spChg>
      </pc:sldChg>
      <pc:sldChg chg="modSp addCm">
        <pc:chgData name="" userId="" providerId="" clId="Web-{AD1A7790-3AFE-4835-A306-A14BCD046022}" dt="2021-01-19T19:31:59.699" v="70" actId="20577"/>
        <pc:sldMkLst>
          <pc:docMk/>
          <pc:sldMk cId="681888763" sldId="264"/>
        </pc:sldMkLst>
        <pc:spChg chg="mod">
          <ac:chgData name="" userId="" providerId="" clId="Web-{AD1A7790-3AFE-4835-A306-A14BCD046022}" dt="2021-01-19T19:31:59.699" v="70" actId="20577"/>
          <ac:spMkLst>
            <pc:docMk/>
            <pc:sldMk cId="681888763" sldId="264"/>
            <ac:spMk id="3" creationId="{C6F599B7-D28B-4228-B2F6-95DE1DC70F5A}"/>
          </ac:spMkLst>
        </pc:spChg>
      </pc:sldChg>
      <pc:sldChg chg="modSp addCm">
        <pc:chgData name="" userId="" providerId="" clId="Web-{AD1A7790-3AFE-4835-A306-A14BCD046022}" dt="2021-01-19T19:34:05.927" v="78"/>
        <pc:sldMkLst>
          <pc:docMk/>
          <pc:sldMk cId="2327853341" sldId="265"/>
        </pc:sldMkLst>
        <pc:picChg chg="mod">
          <ac:chgData name="" userId="" providerId="" clId="Web-{AD1A7790-3AFE-4835-A306-A14BCD046022}" dt="2021-01-19T19:33:12.704" v="77" actId="14100"/>
          <ac:picMkLst>
            <pc:docMk/>
            <pc:sldMk cId="2327853341" sldId="265"/>
            <ac:picMk id="5" creationId="{CFD27488-E69E-48F3-8752-D81DD4498C0D}"/>
          </ac:picMkLst>
        </pc:picChg>
      </pc:sldChg>
      <pc:sldChg chg="modNotes">
        <pc:chgData name="" userId="" providerId="" clId="Web-{AD1A7790-3AFE-4835-A306-A14BCD046022}" dt="2021-01-19T19:41:22.868" v="88"/>
        <pc:sldMkLst>
          <pc:docMk/>
          <pc:sldMk cId="1091736865" sldId="266"/>
        </pc:sldMkLst>
      </pc:sldChg>
    </pc:docChg>
  </pc:docChgLst>
  <pc:docChgLst>
    <pc:chgData clId="Web-{A479A6DF-C245-42BB-83CE-00DA79F9C7E5}"/>
    <pc:docChg chg="addSld delSld modSld sldOrd">
      <pc:chgData name="" userId="" providerId="" clId="Web-{A479A6DF-C245-42BB-83CE-00DA79F9C7E5}" dt="2020-10-16T19:01:08.298" v="287"/>
      <pc:docMkLst>
        <pc:docMk/>
      </pc:docMkLst>
      <pc:sldChg chg="addSp delSp modSp del">
        <pc:chgData name="" userId="" providerId="" clId="Web-{A479A6DF-C245-42BB-83CE-00DA79F9C7E5}" dt="2020-10-16T18:56:13.400" v="237"/>
        <pc:sldMkLst>
          <pc:docMk/>
          <pc:sldMk cId="532273281" sldId="266"/>
        </pc:sldMkLst>
        <pc:spChg chg="mod">
          <ac:chgData name="" userId="" providerId="" clId="Web-{A479A6DF-C245-42BB-83CE-00DA79F9C7E5}" dt="2020-10-16T18:54:54.879" v="230" actId="20577"/>
          <ac:spMkLst>
            <pc:docMk/>
            <pc:sldMk cId="532273281" sldId="266"/>
            <ac:spMk id="2" creationId="{C026A20E-51E3-4583-80A2-9965FCB3D06E}"/>
          </ac:spMkLst>
        </pc:spChg>
        <pc:spChg chg="mod">
          <ac:chgData name="" userId="" providerId="" clId="Web-{A479A6DF-C245-42BB-83CE-00DA79F9C7E5}" dt="2020-10-16T18:56:08.275" v="235" actId="20577"/>
          <ac:spMkLst>
            <pc:docMk/>
            <pc:sldMk cId="532273281" sldId="266"/>
            <ac:spMk id="4" creationId="{5F8A2151-C694-4506-80A3-EF653BC7ADA0}"/>
          </ac:spMkLst>
        </pc:spChg>
        <pc:spChg chg="add mod">
          <ac:chgData name="" userId="" providerId="" clId="Web-{A479A6DF-C245-42BB-83CE-00DA79F9C7E5}" dt="2020-10-16T18:55:40.273" v="233"/>
          <ac:spMkLst>
            <pc:docMk/>
            <pc:sldMk cId="532273281" sldId="266"/>
            <ac:spMk id="8" creationId="{4118F5B8-687D-4599-8559-764F22406333}"/>
          </ac:spMkLst>
        </pc:spChg>
        <pc:picChg chg="del mod">
          <ac:chgData name="" userId="" providerId="" clId="Web-{A479A6DF-C245-42BB-83CE-00DA79F9C7E5}" dt="2020-10-16T18:55:40.273" v="233"/>
          <ac:picMkLst>
            <pc:docMk/>
            <pc:sldMk cId="532273281" sldId="266"/>
            <ac:picMk id="7" creationId="{2748602B-8D05-421B-B329-D8529EFD26C9}"/>
          </ac:picMkLst>
        </pc:picChg>
      </pc:sldChg>
      <pc:sldChg chg="addSp delSp modSp new mod ord setBg modClrScheme chgLayout">
        <pc:chgData name="" userId="" providerId="" clId="Web-{A479A6DF-C245-42BB-83CE-00DA79F9C7E5}" dt="2020-10-16T19:01:08.298" v="287"/>
        <pc:sldMkLst>
          <pc:docMk/>
          <pc:sldMk cId="1091736865" sldId="266"/>
        </pc:sldMkLst>
        <pc:spChg chg="mod ord">
          <ac:chgData name="" userId="" providerId="" clId="Web-{A479A6DF-C245-42BB-83CE-00DA79F9C7E5}" dt="2020-10-16T19:01:03.219" v="286"/>
          <ac:spMkLst>
            <pc:docMk/>
            <pc:sldMk cId="1091736865" sldId="266"/>
            <ac:spMk id="2" creationId="{4E070514-2D4A-4DD1-B53A-FB2F88D2B7A9}"/>
          </ac:spMkLst>
        </pc:spChg>
        <pc:spChg chg="del">
          <ac:chgData name="" userId="" providerId="" clId="Web-{A479A6DF-C245-42BB-83CE-00DA79F9C7E5}" dt="2020-10-16T18:56:47.794" v="240"/>
          <ac:spMkLst>
            <pc:docMk/>
            <pc:sldMk cId="1091736865" sldId="266"/>
            <ac:spMk id="3" creationId="{4382A085-A0BA-4C45-834F-B74CC3598384}"/>
          </ac:spMkLst>
        </pc:spChg>
        <pc:spChg chg="mod ord">
          <ac:chgData name="" userId="" providerId="" clId="Web-{A479A6DF-C245-42BB-83CE-00DA79F9C7E5}" dt="2020-10-16T19:01:03.219" v="286"/>
          <ac:spMkLst>
            <pc:docMk/>
            <pc:sldMk cId="1091736865" sldId="266"/>
            <ac:spMk id="4" creationId="{29E2AF69-EA57-43AD-A5DA-144C74A6567B}"/>
          </ac:spMkLst>
        </pc:spChg>
        <pc:spChg chg="del">
          <ac:chgData name="" userId="" providerId="" clId="Web-{A479A6DF-C245-42BB-83CE-00DA79F9C7E5}" dt="2020-10-16T18:56:47.794" v="240"/>
          <ac:spMkLst>
            <pc:docMk/>
            <pc:sldMk cId="1091736865" sldId="266"/>
            <ac:spMk id="5" creationId="{4A52066F-C3CC-4E49-A974-D5FA2CFB0834}"/>
          </ac:spMkLst>
        </pc:spChg>
        <pc:spChg chg="del mod ord">
          <ac:chgData name="" userId="" providerId="" clId="Web-{A479A6DF-C245-42BB-83CE-00DA79F9C7E5}" dt="2020-10-16T19:00:09.262" v="280"/>
          <ac:spMkLst>
            <pc:docMk/>
            <pc:sldMk cId="1091736865" sldId="266"/>
            <ac:spMk id="6" creationId="{F4944D71-7F98-4DFB-B484-1A277C95D1C3}"/>
          </ac:spMkLst>
        </pc:spChg>
        <pc:spChg chg="add mod">
          <ac:chgData name="" userId="" providerId="" clId="Web-{A479A6DF-C245-42BB-83CE-00DA79F9C7E5}" dt="2020-10-16T19:01:08.298" v="287"/>
          <ac:spMkLst>
            <pc:docMk/>
            <pc:sldMk cId="1091736865" sldId="266"/>
            <ac:spMk id="9" creationId="{BBD50942-8E2F-4447-B82F-B2FC30DA5ED9}"/>
          </ac:spMkLst>
        </pc:spChg>
        <pc:spChg chg="add del">
          <ac:chgData name="" userId="" providerId="" clId="Web-{A479A6DF-C245-42BB-83CE-00DA79F9C7E5}" dt="2020-10-16T19:01:03.219" v="286"/>
          <ac:spMkLst>
            <pc:docMk/>
            <pc:sldMk cId="1091736865" sldId="266"/>
            <ac:spMk id="11" creationId="{428D436F-9ACD-4C92-AFC8-C934C527A6A4}"/>
          </ac:spMkLst>
        </pc:spChg>
        <pc:spChg chg="add del">
          <ac:chgData name="" userId="" providerId="" clId="Web-{A479A6DF-C245-42BB-83CE-00DA79F9C7E5}" dt="2020-10-16T19:01:03.219" v="286"/>
          <ac:spMkLst>
            <pc:docMk/>
            <pc:sldMk cId="1091736865" sldId="266"/>
            <ac:spMk id="13" creationId="{090538E0-A884-4E60-A6AB-77D830E2FCED}"/>
          </ac:spMkLst>
        </pc:spChg>
        <pc:spChg chg="add del">
          <ac:chgData name="" userId="" providerId="" clId="Web-{A479A6DF-C245-42BB-83CE-00DA79F9C7E5}" dt="2020-10-16T19:01:03.219" v="286"/>
          <ac:spMkLst>
            <pc:docMk/>
            <pc:sldMk cId="1091736865" sldId="266"/>
            <ac:spMk id="15" creationId="{DB0D7DD0-1C67-4D4C-9E06-678233DB8468}"/>
          </ac:spMkLst>
        </pc:spChg>
        <pc:spChg chg="add del">
          <ac:chgData name="" userId="" providerId="" clId="Web-{A479A6DF-C245-42BB-83CE-00DA79F9C7E5}" dt="2020-10-16T19:01:03.219" v="286"/>
          <ac:spMkLst>
            <pc:docMk/>
            <pc:sldMk cId="1091736865" sldId="266"/>
            <ac:spMk id="20" creationId="{F56F5174-31D9-4DBB-AAB7-A1FD7BDB1352}"/>
          </ac:spMkLst>
        </pc:spChg>
        <pc:spChg chg="add del">
          <ac:chgData name="" userId="" providerId="" clId="Web-{A479A6DF-C245-42BB-83CE-00DA79F9C7E5}" dt="2020-10-16T19:01:03.219" v="286"/>
          <ac:spMkLst>
            <pc:docMk/>
            <pc:sldMk cId="1091736865" sldId="266"/>
            <ac:spMk id="24" creationId="{F9A95BEE-6BB1-4A28-A8E6-A34B2E42EF87}"/>
          </ac:spMkLst>
        </pc:spChg>
        <pc:picChg chg="add del mod ord">
          <ac:chgData name="" userId="" providerId="" clId="Web-{A479A6DF-C245-42BB-83CE-00DA79F9C7E5}" dt="2020-10-16T19:01:08.298" v="287"/>
          <ac:picMkLst>
            <pc:docMk/>
            <pc:sldMk cId="1091736865" sldId="266"/>
            <ac:picMk id="7" creationId="{4D5C3100-2D95-4BD8-AA0A-BDED3378ACB1}"/>
          </ac:picMkLst>
        </pc:picChg>
        <pc:picChg chg="add del">
          <ac:chgData name="" userId="" providerId="" clId="Web-{A479A6DF-C245-42BB-83CE-00DA79F9C7E5}" dt="2020-10-16T19:01:03.219" v="286"/>
          <ac:picMkLst>
            <pc:docMk/>
            <pc:sldMk cId="1091736865" sldId="266"/>
            <ac:picMk id="22" creationId="{AE113210-7872-481A-ADE6-3A05CCAF5EB2}"/>
          </ac:picMkLst>
        </pc:picChg>
      </pc:sldChg>
    </pc:docChg>
  </pc:docChgLst>
  <pc:docChgLst>
    <pc:chgData clId="Web-{1D715903-75EB-4DC7-B53C-59DA028368F8}"/>
    <pc:docChg chg="addSld modSld">
      <pc:chgData name="" userId="" providerId="" clId="Web-{1D715903-75EB-4DC7-B53C-59DA028368F8}" dt="2021-01-19T16:48:44.575" v="479" actId="14100"/>
      <pc:docMkLst>
        <pc:docMk/>
      </pc:docMkLst>
      <pc:sldChg chg="modNotes">
        <pc:chgData name="" userId="" providerId="" clId="Web-{1D715903-75EB-4DC7-B53C-59DA028368F8}" dt="2021-01-19T16:10:34.845" v="28"/>
        <pc:sldMkLst>
          <pc:docMk/>
          <pc:sldMk cId="109857222" sldId="256"/>
        </pc:sldMkLst>
      </pc:sldChg>
      <pc:sldChg chg="modSp modNotes">
        <pc:chgData name="" userId="" providerId="" clId="Web-{1D715903-75EB-4DC7-B53C-59DA028368F8}" dt="2021-01-19T16:18:01.009" v="91"/>
        <pc:sldMkLst>
          <pc:docMk/>
          <pc:sldMk cId="2531708180" sldId="257"/>
        </pc:sldMkLst>
        <pc:spChg chg="mod">
          <ac:chgData name="" userId="" providerId="" clId="Web-{1D715903-75EB-4DC7-B53C-59DA028368F8}" dt="2021-01-19T16:13:18.088" v="44" actId="20577"/>
          <ac:spMkLst>
            <pc:docMk/>
            <pc:sldMk cId="2531708180" sldId="257"/>
            <ac:spMk id="3" creationId="{B5CD7A86-BDBC-4664-8C18-8A05ED0CF7FB}"/>
          </ac:spMkLst>
        </pc:spChg>
      </pc:sldChg>
      <pc:sldChg chg="modSp modNotes">
        <pc:chgData name="" userId="" providerId="" clId="Web-{1D715903-75EB-4DC7-B53C-59DA028368F8}" dt="2021-01-19T16:39:41.452" v="420"/>
        <pc:sldMkLst>
          <pc:docMk/>
          <pc:sldMk cId="1400911359" sldId="258"/>
        </pc:sldMkLst>
        <pc:spChg chg="mod">
          <ac:chgData name="" userId="" providerId="" clId="Web-{1D715903-75EB-4DC7-B53C-59DA028368F8}" dt="2021-01-19T16:32:58.572" v="134" actId="20577"/>
          <ac:spMkLst>
            <pc:docMk/>
            <pc:sldMk cId="1400911359" sldId="258"/>
            <ac:spMk id="3" creationId="{90672367-7FDF-4B99-ACD4-0FC851B5C333}"/>
          </ac:spMkLst>
        </pc:spChg>
      </pc:sldChg>
      <pc:sldChg chg="modSp">
        <pc:chgData name="" userId="" providerId="" clId="Web-{1D715903-75EB-4DC7-B53C-59DA028368F8}" dt="2021-01-19T16:48:44.575" v="479" actId="14100"/>
        <pc:sldMkLst>
          <pc:docMk/>
          <pc:sldMk cId="1545312061" sldId="259"/>
        </pc:sldMkLst>
        <pc:spChg chg="mod">
          <ac:chgData name="" userId="" providerId="" clId="Web-{1D715903-75EB-4DC7-B53C-59DA028368F8}" dt="2021-01-19T16:48:44.575" v="479" actId="14100"/>
          <ac:spMkLst>
            <pc:docMk/>
            <pc:sldMk cId="1545312061" sldId="259"/>
            <ac:spMk id="3" creationId="{A9FB793A-B52C-4E5D-9C5E-4EA3E569CFDB}"/>
          </ac:spMkLst>
        </pc:spChg>
      </pc:sldChg>
      <pc:sldChg chg="modSp add replId modNotes">
        <pc:chgData name="" userId="" providerId="" clId="Web-{1D715903-75EB-4DC7-B53C-59DA028368F8}" dt="2021-01-19T16:16:20.113" v="81"/>
        <pc:sldMkLst>
          <pc:docMk/>
          <pc:sldMk cId="3496227384" sldId="267"/>
        </pc:sldMkLst>
        <pc:spChg chg="mod">
          <ac:chgData name="" userId="" providerId="" clId="Web-{1D715903-75EB-4DC7-B53C-59DA028368F8}" dt="2021-01-19T16:14:01.309" v="51" actId="20577"/>
          <ac:spMkLst>
            <pc:docMk/>
            <pc:sldMk cId="3496227384" sldId="267"/>
            <ac:spMk id="3" creationId="{B5CD7A86-BDBC-4664-8C18-8A05ED0CF7FB}"/>
          </ac:spMkLst>
        </pc:spChg>
      </pc:sldChg>
      <pc:sldChg chg="modSp add replId modNotes">
        <pc:chgData name="" userId="" providerId="" clId="Web-{1D715903-75EB-4DC7-B53C-59DA028368F8}" dt="2021-01-19T16:19:44.077" v="94"/>
        <pc:sldMkLst>
          <pc:docMk/>
          <pc:sldMk cId="1438236575" sldId="268"/>
        </pc:sldMkLst>
        <pc:spChg chg="mod">
          <ac:chgData name="" userId="" providerId="" clId="Web-{1D715903-75EB-4DC7-B53C-59DA028368F8}" dt="2021-01-19T16:17:20.179" v="90" actId="20577"/>
          <ac:spMkLst>
            <pc:docMk/>
            <pc:sldMk cId="1438236575" sldId="268"/>
            <ac:spMk id="3" creationId="{B5CD7A86-BDBC-4664-8C18-8A05ED0CF7FB}"/>
          </ac:spMkLst>
        </pc:spChg>
      </pc:sldChg>
      <pc:sldChg chg="modSp add replId modNotes">
        <pc:chgData name="" userId="" providerId="" clId="Web-{1D715903-75EB-4DC7-B53C-59DA028368F8}" dt="2021-01-19T16:39:15.435" v="412"/>
        <pc:sldMkLst>
          <pc:docMk/>
          <pc:sldMk cId="2851411773" sldId="269"/>
        </pc:sldMkLst>
        <pc:spChg chg="mod">
          <ac:chgData name="" userId="" providerId="" clId="Web-{1D715903-75EB-4DC7-B53C-59DA028368F8}" dt="2021-01-19T16:37:34.727" v="170" actId="14100"/>
          <ac:spMkLst>
            <pc:docMk/>
            <pc:sldMk cId="2851411773" sldId="269"/>
            <ac:spMk id="3" creationId="{90672367-7FDF-4B99-ACD4-0FC851B5C333}"/>
          </ac:spMkLst>
        </pc:spChg>
      </pc:sldChg>
    </pc:docChg>
  </pc:docChgLst>
  <pc:docChgLst>
    <pc:chgData clId="Web-{360F8A3E-B58A-49F4-8934-8249BD8BF2B2}"/>
    <pc:docChg chg="">
      <pc:chgData name="" userId="" providerId="" clId="Web-{360F8A3E-B58A-49F4-8934-8249BD8BF2B2}" dt="2020-11-06T18:53:41.703" v="0"/>
      <pc:docMkLst>
        <pc:docMk/>
      </pc:docMkLst>
      <pc:sldChg chg="addCm">
        <pc:chgData name="" userId="" providerId="" clId="Web-{360F8A3E-B58A-49F4-8934-8249BD8BF2B2}" dt="2020-11-06T18:53:41.703" v="0"/>
        <pc:sldMkLst>
          <pc:docMk/>
          <pc:sldMk cId="1545312061" sldId="259"/>
        </pc:sldMkLst>
      </pc:sldChg>
    </pc:docChg>
  </pc:docChgLst>
  <pc:docChgLst>
    <pc:chgData clId="Web-{2DDB3E34-E161-4ED0-949C-6483960E43CE}"/>
    <pc:docChg chg="modSld">
      <pc:chgData name="" userId="" providerId="" clId="Web-{2DDB3E34-E161-4ED0-949C-6483960E43CE}" dt="2020-11-25T16:31:46.721" v="18"/>
      <pc:docMkLst>
        <pc:docMk/>
      </pc:docMkLst>
      <pc:sldChg chg="addCm">
        <pc:chgData name="" userId="" providerId="" clId="Web-{2DDB3E34-E161-4ED0-949C-6483960E43CE}" dt="2020-11-25T16:10:13.280" v="1"/>
        <pc:sldMkLst>
          <pc:docMk/>
          <pc:sldMk cId="109857222" sldId="256"/>
        </pc:sldMkLst>
      </pc:sldChg>
      <pc:sldChg chg="addCm delCm">
        <pc:chgData name="" userId="" providerId="" clId="Web-{2DDB3E34-E161-4ED0-949C-6483960E43CE}" dt="2020-11-25T16:17:38.710" v="5"/>
        <pc:sldMkLst>
          <pc:docMk/>
          <pc:sldMk cId="1400911359" sldId="258"/>
        </pc:sldMkLst>
      </pc:sldChg>
      <pc:sldChg chg="addCm">
        <pc:chgData name="" userId="" providerId="" clId="Web-{2DDB3E34-E161-4ED0-949C-6483960E43CE}" dt="2020-11-25T16:19:14.835" v="6"/>
        <pc:sldMkLst>
          <pc:docMk/>
          <pc:sldMk cId="1545312061" sldId="259"/>
        </pc:sldMkLst>
      </pc:sldChg>
      <pc:sldChg chg="addCm">
        <pc:chgData name="" userId="" providerId="" clId="Web-{2DDB3E34-E161-4ED0-949C-6483960E43CE}" dt="2020-11-25T16:24:00.965" v="8"/>
        <pc:sldMkLst>
          <pc:docMk/>
          <pc:sldMk cId="2575717051" sldId="261"/>
        </pc:sldMkLst>
      </pc:sldChg>
      <pc:sldChg chg="modNotes">
        <pc:chgData name="" userId="" providerId="" clId="Web-{2DDB3E34-E161-4ED0-949C-6483960E43CE}" dt="2020-11-25T16:26:02.185" v="13"/>
        <pc:sldMkLst>
          <pc:docMk/>
          <pc:sldMk cId="219050903" sldId="263"/>
        </pc:sldMkLst>
      </pc:sldChg>
      <pc:sldChg chg="addCm modCm">
        <pc:chgData name="" userId="" providerId="" clId="Web-{2DDB3E34-E161-4ED0-949C-6483960E43CE}" dt="2020-11-25T16:28:46.531" v="16"/>
        <pc:sldMkLst>
          <pc:docMk/>
          <pc:sldMk cId="681888763" sldId="264"/>
        </pc:sldMkLst>
      </pc:sldChg>
      <pc:sldChg chg="addCm">
        <pc:chgData name="" userId="" providerId="" clId="Web-{2DDB3E34-E161-4ED0-949C-6483960E43CE}" dt="2020-11-25T16:31:46.721" v="18"/>
        <pc:sldMkLst>
          <pc:docMk/>
          <pc:sldMk cId="1091736865" sldId="266"/>
        </pc:sldMkLst>
      </pc:sldChg>
    </pc:docChg>
  </pc:docChgLst>
  <pc:docChgLst>
    <pc:chgData clId="Web-{EBA7B2C2-C34C-4194-812A-5E5899E3472D}"/>
    <pc:docChg chg="addSld modSld">
      <pc:chgData name="" userId="" providerId="" clId="Web-{EBA7B2C2-C34C-4194-812A-5E5899E3472D}" dt="2020-10-07T22:48:12.644" v="88" actId="20577"/>
      <pc:docMkLst>
        <pc:docMk/>
      </pc:docMkLst>
      <pc:sldChg chg="modSp">
        <pc:chgData name="" userId="" providerId="" clId="Web-{EBA7B2C2-C34C-4194-812A-5E5899E3472D}" dt="2020-10-07T22:46:49.893" v="6" actId="20577"/>
        <pc:sldMkLst>
          <pc:docMk/>
          <pc:sldMk cId="2295222686" sldId="260"/>
        </pc:sldMkLst>
        <pc:spChg chg="mod">
          <ac:chgData name="" userId="" providerId="" clId="Web-{EBA7B2C2-C34C-4194-812A-5E5899E3472D}" dt="2020-10-07T22:46:49.893" v="6" actId="20577"/>
          <ac:spMkLst>
            <pc:docMk/>
            <pc:sldMk cId="2295222686" sldId="260"/>
            <ac:spMk id="3" creationId="{6449AF23-69F7-415D-8A12-C876A0545186}"/>
          </ac:spMkLst>
        </pc:spChg>
      </pc:sldChg>
      <pc:sldChg chg="modSp new">
        <pc:chgData name="" userId="" providerId="" clId="Web-{EBA7B2C2-C34C-4194-812A-5E5899E3472D}" dt="2020-10-07T22:48:12.644" v="87" actId="20577"/>
        <pc:sldMkLst>
          <pc:docMk/>
          <pc:sldMk cId="2575717051" sldId="261"/>
        </pc:sldMkLst>
        <pc:spChg chg="mod">
          <ac:chgData name="" userId="" providerId="" clId="Web-{EBA7B2C2-C34C-4194-812A-5E5899E3472D}" dt="2020-10-07T22:48:04.050" v="82" actId="20577"/>
          <ac:spMkLst>
            <pc:docMk/>
            <pc:sldMk cId="2575717051" sldId="261"/>
            <ac:spMk id="2" creationId="{5B1654C2-4EC0-4623-938C-8A3B8213B620}"/>
          </ac:spMkLst>
        </pc:spChg>
        <pc:spChg chg="mod">
          <ac:chgData name="" userId="" providerId="" clId="Web-{EBA7B2C2-C34C-4194-812A-5E5899E3472D}" dt="2020-10-07T22:48:12.644" v="87" actId="20577"/>
          <ac:spMkLst>
            <pc:docMk/>
            <pc:sldMk cId="2575717051" sldId="261"/>
            <ac:spMk id="3" creationId="{D7235649-2F16-40B6-991C-5EA9C5023587}"/>
          </ac:spMkLst>
        </pc:spChg>
      </pc:sldChg>
    </pc:docChg>
  </pc:docChgLst>
  <pc:docChgLst>
    <pc:chgData clId="Web-{762E79A5-CA2C-4F5F-8EC1-9DE9B19BCED7}"/>
    <pc:docChg chg="modSld addMainMaster delMainMaster">
      <pc:chgData name="" userId="" providerId="" clId="Web-{762E79A5-CA2C-4F5F-8EC1-9DE9B19BCED7}" dt="2020-10-12T21:02:34.866" v="42" actId="20577"/>
      <pc:docMkLst>
        <pc:docMk/>
      </pc:docMkLst>
      <pc:sldChg chg="addSp delSp modSp mod modClrScheme delDesignElem chgLayout">
        <pc:chgData name="" userId="" providerId="" clId="Web-{762E79A5-CA2C-4F5F-8EC1-9DE9B19BCED7}" dt="2020-10-12T20:50:12.214" v="1"/>
        <pc:sldMkLst>
          <pc:docMk/>
          <pc:sldMk cId="109857222" sldId="256"/>
        </pc:sldMkLst>
        <pc:spChg chg="mod ord">
          <ac:chgData name="" userId="" providerId="" clId="Web-{762E79A5-CA2C-4F5F-8EC1-9DE9B19BCED7}" dt="2020-10-12T20:50:12.214" v="1"/>
          <ac:spMkLst>
            <pc:docMk/>
            <pc:sldMk cId="109857222" sldId="256"/>
            <ac:spMk id="2" creationId="{00000000-0000-0000-0000-000000000000}"/>
          </ac:spMkLst>
        </pc:spChg>
        <pc:spChg chg="mod ord">
          <ac:chgData name="" userId="" providerId="" clId="Web-{762E79A5-CA2C-4F5F-8EC1-9DE9B19BCED7}" dt="2020-10-12T20:50:12.214" v="1"/>
          <ac:spMkLst>
            <pc:docMk/>
            <pc:sldMk cId="109857222" sldId="256"/>
            <ac:spMk id="3" creationId="{00000000-0000-0000-0000-000000000000}"/>
          </ac:spMkLst>
        </pc:spChg>
        <pc:spChg chg="add del">
          <ac:chgData name="" userId="" providerId="" clId="Web-{762E79A5-CA2C-4F5F-8EC1-9DE9B19BCED7}" dt="2020-10-12T20:50:12.214" v="1"/>
          <ac:spMkLst>
            <pc:docMk/>
            <pc:sldMk cId="109857222" sldId="256"/>
            <ac:spMk id="24" creationId="{5A292AEA-2528-46C0-B426-95822B6141FB}"/>
          </ac:spMkLst>
        </pc:spChg>
        <pc:spChg chg="add del">
          <ac:chgData name="" userId="" providerId="" clId="Web-{762E79A5-CA2C-4F5F-8EC1-9DE9B19BCED7}" dt="2020-10-12T20:50:12.214" v="1"/>
          <ac:spMkLst>
            <pc:docMk/>
            <pc:sldMk cId="109857222" sldId="256"/>
            <ac:spMk id="26" creationId="{D8B7B198-E4DF-43CD-AD8C-199884323745}"/>
          </ac:spMkLst>
        </pc:spChg>
        <pc:spChg chg="add del">
          <ac:chgData name="" userId="" providerId="" clId="Web-{762E79A5-CA2C-4F5F-8EC1-9DE9B19BCED7}" dt="2020-10-12T20:50:12.214" v="1"/>
          <ac:spMkLst>
            <pc:docMk/>
            <pc:sldMk cId="109857222" sldId="256"/>
            <ac:spMk id="28" creationId="{2BE67753-EA0E-4819-8D22-0B6600CF7231}"/>
          </ac:spMkLst>
        </pc:spChg>
        <pc:grpChg chg="add del">
          <ac:chgData name="" userId="" providerId="" clId="Web-{762E79A5-CA2C-4F5F-8EC1-9DE9B19BCED7}" dt="2020-10-12T20:50:12.214" v="1"/>
          <ac:grpSpMkLst>
            <pc:docMk/>
            <pc:sldMk cId="109857222" sldId="256"/>
            <ac:grpSpMk id="30" creationId="{D76D63AC-0421-45EC-B383-E79A61A78C6B}"/>
          </ac:grpSpMkLst>
        </pc:grpChg>
        <pc:grpChg chg="add del">
          <ac:chgData name="" userId="" providerId="" clId="Web-{762E79A5-CA2C-4F5F-8EC1-9DE9B19BCED7}" dt="2020-10-12T20:50:12.214" v="1"/>
          <ac:grpSpMkLst>
            <pc:docMk/>
            <pc:sldMk cId="109857222" sldId="256"/>
            <ac:grpSpMk id="39" creationId="{87F87F1B-42BA-4AC7-A4E2-41544DDB2CE3}"/>
          </ac:grpSpMkLst>
        </pc:grpChg>
        <pc:grpChg chg="add del">
          <ac:chgData name="" userId="" providerId="" clId="Web-{762E79A5-CA2C-4F5F-8EC1-9DE9B19BCED7}" dt="2020-10-12T20:50:12.214" v="1"/>
          <ac:grpSpMkLst>
            <pc:docMk/>
            <pc:sldMk cId="109857222" sldId="256"/>
            <ac:grpSpMk id="45" creationId="{967346A5-7569-4F15-AB5D-BE3DADF192C0}"/>
          </ac:grpSpMkLst>
        </pc:grpChg>
      </pc:sldChg>
      <pc:sldChg chg="addSp delSp modSp mod modClrScheme delDesignElem chgLayout">
        <pc:chgData name="" userId="" providerId="" clId="Web-{762E79A5-CA2C-4F5F-8EC1-9DE9B19BCED7}" dt="2020-10-12T20:50:12.214" v="1"/>
        <pc:sldMkLst>
          <pc:docMk/>
          <pc:sldMk cId="2531708180" sldId="257"/>
        </pc:sldMkLst>
        <pc:spChg chg="mod ord">
          <ac:chgData name="" userId="" providerId="" clId="Web-{762E79A5-CA2C-4F5F-8EC1-9DE9B19BCED7}" dt="2020-10-12T20:50:12.214" v="1"/>
          <ac:spMkLst>
            <pc:docMk/>
            <pc:sldMk cId="2531708180" sldId="257"/>
            <ac:spMk id="2" creationId="{BEE3CC59-A279-4AF0-9199-A9D20C642BE0}"/>
          </ac:spMkLst>
        </pc:spChg>
        <pc:spChg chg="mod ord">
          <ac:chgData name="" userId="" providerId="" clId="Web-{762E79A5-CA2C-4F5F-8EC1-9DE9B19BCED7}" dt="2020-10-12T20:50:12.214" v="1"/>
          <ac:spMkLst>
            <pc:docMk/>
            <pc:sldMk cId="2531708180" sldId="257"/>
            <ac:spMk id="3" creationId="{B5CD7A86-BDBC-4664-8C18-8A05ED0CF7FB}"/>
          </ac:spMkLst>
        </pc:spChg>
        <pc:spChg chg="add del">
          <ac:chgData name="" userId="" providerId="" clId="Web-{762E79A5-CA2C-4F5F-8EC1-9DE9B19BCED7}" dt="2020-10-12T20:50:12.214" v="1"/>
          <ac:spMkLst>
            <pc:docMk/>
            <pc:sldMk cId="2531708180" sldId="257"/>
            <ac:spMk id="13" creationId="{73A25D70-4A55-4F72-B9C5-A69CDBF4DB42}"/>
          </ac:spMkLst>
        </pc:spChg>
        <pc:spChg chg="add del">
          <ac:chgData name="" userId="" providerId="" clId="Web-{762E79A5-CA2C-4F5F-8EC1-9DE9B19BCED7}" dt="2020-10-12T20:50:12.214" v="1"/>
          <ac:spMkLst>
            <pc:docMk/>
            <pc:sldMk cId="2531708180" sldId="257"/>
            <ac:spMk id="22" creationId="{54957100-6D8B-4161-9F2F-C0A949EC84C4}"/>
          </ac:spMkLst>
        </pc:spChg>
        <pc:spChg chg="add del">
          <ac:chgData name="" userId="" providerId="" clId="Web-{762E79A5-CA2C-4F5F-8EC1-9DE9B19BCED7}" dt="2020-10-12T20:50:12.214" v="1"/>
          <ac:spMkLst>
            <pc:docMk/>
            <pc:sldMk cId="2531708180" sldId="257"/>
            <ac:spMk id="28" creationId="{CBCB02B1-1B82-403C-B7D2-E2CED1882F50}"/>
          </ac:spMkLst>
        </pc:spChg>
        <pc:grpChg chg="add del">
          <ac:chgData name="" userId="" providerId="" clId="Web-{762E79A5-CA2C-4F5F-8EC1-9DE9B19BCED7}" dt="2020-10-12T20:50:12.214" v="1"/>
          <ac:grpSpMkLst>
            <pc:docMk/>
            <pc:sldMk cId="2531708180" sldId="257"/>
            <ac:grpSpMk id="23" creationId="{17147D5D-F01F-4164-BD81-D10DC6F23E41}"/>
          </ac:grpSpMkLst>
        </pc:grpChg>
        <pc:grpChg chg="add del">
          <ac:chgData name="" userId="" providerId="" clId="Web-{762E79A5-CA2C-4F5F-8EC1-9DE9B19BCED7}" dt="2020-10-12T20:50:12.214" v="1"/>
          <ac:grpSpMkLst>
            <pc:docMk/>
            <pc:sldMk cId="2531708180" sldId="257"/>
            <ac:grpSpMk id="29" creationId="{6D0E248E-80AB-4B35-BA8D-F940FCB44326}"/>
          </ac:grpSpMkLst>
        </pc:grpChg>
        <pc:grpChg chg="add del">
          <ac:chgData name="" userId="" providerId="" clId="Web-{762E79A5-CA2C-4F5F-8EC1-9DE9B19BCED7}" dt="2020-10-12T20:50:12.214" v="1"/>
          <ac:grpSpMkLst>
            <pc:docMk/>
            <pc:sldMk cId="2531708180" sldId="257"/>
            <ac:grpSpMk id="34" creationId="{CCDE13A7-6382-4A67-BEBE-4FF1F37C7F52}"/>
          </ac:grpSpMkLst>
        </pc:grpChg>
      </pc:sldChg>
      <pc:sldChg chg="modSp mod modClrScheme chgLayout">
        <pc:chgData name="" userId="" providerId="" clId="Web-{762E79A5-CA2C-4F5F-8EC1-9DE9B19BCED7}" dt="2020-10-12T20:50:12.214" v="1"/>
        <pc:sldMkLst>
          <pc:docMk/>
          <pc:sldMk cId="1400911359" sldId="258"/>
        </pc:sldMkLst>
        <pc:spChg chg="mod ord">
          <ac:chgData name="" userId="" providerId="" clId="Web-{762E79A5-CA2C-4F5F-8EC1-9DE9B19BCED7}" dt="2020-10-12T20:50:12.214" v="1"/>
          <ac:spMkLst>
            <pc:docMk/>
            <pc:sldMk cId="1400911359" sldId="258"/>
            <ac:spMk id="2" creationId="{A9922E66-E765-4AC6-B492-549840E227F0}"/>
          </ac:spMkLst>
        </pc:spChg>
        <pc:spChg chg="mod ord">
          <ac:chgData name="" userId="" providerId="" clId="Web-{762E79A5-CA2C-4F5F-8EC1-9DE9B19BCED7}" dt="2020-10-12T20:50:12.214" v="1"/>
          <ac:spMkLst>
            <pc:docMk/>
            <pc:sldMk cId="1400911359" sldId="258"/>
            <ac:spMk id="3" creationId="{90672367-7FDF-4B99-ACD4-0FC851B5C333}"/>
          </ac:spMkLst>
        </pc:spChg>
      </pc:sldChg>
      <pc:sldChg chg="addSp modSp mod setBg modClrScheme chgLayout">
        <pc:chgData name="" userId="" providerId="" clId="Web-{762E79A5-CA2C-4F5F-8EC1-9DE9B19BCED7}" dt="2020-10-12T20:59:56.006" v="25" actId="20577"/>
        <pc:sldMkLst>
          <pc:docMk/>
          <pc:sldMk cId="1545312061" sldId="259"/>
        </pc:sldMkLst>
        <pc:spChg chg="mod ord">
          <ac:chgData name="" userId="" providerId="" clId="Web-{762E79A5-CA2C-4F5F-8EC1-9DE9B19BCED7}" dt="2020-10-12T20:56:31.615" v="2"/>
          <ac:spMkLst>
            <pc:docMk/>
            <pc:sldMk cId="1545312061" sldId="259"/>
            <ac:spMk id="2" creationId="{48B9C1E6-CD28-407A-92AF-AFB8A0476F6F}"/>
          </ac:spMkLst>
        </pc:spChg>
        <pc:spChg chg="mod ord">
          <ac:chgData name="" userId="" providerId="" clId="Web-{762E79A5-CA2C-4F5F-8EC1-9DE9B19BCED7}" dt="2020-10-12T20:59:56.006" v="25" actId="20577"/>
          <ac:spMkLst>
            <pc:docMk/>
            <pc:sldMk cId="1545312061" sldId="259"/>
            <ac:spMk id="3" creationId="{A9FB793A-B52C-4E5D-9C5E-4EA3E569CFDB}"/>
          </ac:spMkLst>
        </pc:spChg>
        <pc:spChg chg="add">
          <ac:chgData name="" userId="" providerId="" clId="Web-{762E79A5-CA2C-4F5F-8EC1-9DE9B19BCED7}" dt="2020-10-12T20:56:31.615" v="2"/>
          <ac:spMkLst>
            <pc:docMk/>
            <pc:sldMk cId="1545312061" sldId="259"/>
            <ac:spMk id="8" creationId="{7CB4857B-ED7C-444D-9F04-2F885114A1C2}"/>
          </ac:spMkLst>
        </pc:spChg>
        <pc:spChg chg="add">
          <ac:chgData name="" userId="" providerId="" clId="Web-{762E79A5-CA2C-4F5F-8EC1-9DE9B19BCED7}" dt="2020-10-12T20:56:31.615" v="2"/>
          <ac:spMkLst>
            <pc:docMk/>
            <pc:sldMk cId="1545312061" sldId="259"/>
            <ac:spMk id="10" creationId="{D18046FB-44EA-4FD8-A585-EA09A319B2D0}"/>
          </ac:spMkLst>
        </pc:spChg>
        <pc:spChg chg="add">
          <ac:chgData name="" userId="" providerId="" clId="Web-{762E79A5-CA2C-4F5F-8EC1-9DE9B19BCED7}" dt="2020-10-12T20:56:31.615" v="2"/>
          <ac:spMkLst>
            <pc:docMk/>
            <pc:sldMk cId="1545312061" sldId="259"/>
            <ac:spMk id="12" creationId="{479F5F2B-8B58-4140-AE6A-51F6C67B18D9}"/>
          </ac:spMkLst>
        </pc:spChg>
      </pc:sldChg>
      <pc:sldChg chg="addSp modSp mod setBg modClrScheme chgLayout">
        <pc:chgData name="" userId="" providerId="" clId="Web-{762E79A5-CA2C-4F5F-8EC1-9DE9B19BCED7}" dt="2020-10-12T21:02:34.866" v="41" actId="20577"/>
        <pc:sldMkLst>
          <pc:docMk/>
          <pc:sldMk cId="2295222686" sldId="260"/>
        </pc:sldMkLst>
        <pc:spChg chg="mod ord">
          <ac:chgData name="" userId="" providerId="" clId="Web-{762E79A5-CA2C-4F5F-8EC1-9DE9B19BCED7}" dt="2020-10-12T21:00:32.037" v="28"/>
          <ac:spMkLst>
            <pc:docMk/>
            <pc:sldMk cId="2295222686" sldId="260"/>
            <ac:spMk id="2" creationId="{BFEA3D50-3942-437F-9A76-E5674788FCEF}"/>
          </ac:spMkLst>
        </pc:spChg>
        <pc:spChg chg="mod ord">
          <ac:chgData name="" userId="" providerId="" clId="Web-{762E79A5-CA2C-4F5F-8EC1-9DE9B19BCED7}" dt="2020-10-12T21:02:34.866" v="41" actId="20577"/>
          <ac:spMkLst>
            <pc:docMk/>
            <pc:sldMk cId="2295222686" sldId="260"/>
            <ac:spMk id="3" creationId="{6449AF23-69F7-415D-8A12-C876A0545186}"/>
          </ac:spMkLst>
        </pc:spChg>
        <pc:spChg chg="add">
          <ac:chgData name="" userId="" providerId="" clId="Web-{762E79A5-CA2C-4F5F-8EC1-9DE9B19BCED7}" dt="2020-10-12T21:00:32.037" v="28"/>
          <ac:spMkLst>
            <pc:docMk/>
            <pc:sldMk cId="2295222686" sldId="260"/>
            <ac:spMk id="8" creationId="{76EFD3D9-44F0-4267-BCC1-1613E79D8274}"/>
          </ac:spMkLst>
        </pc:spChg>
        <pc:spChg chg="add">
          <ac:chgData name="" userId="" providerId="" clId="Web-{762E79A5-CA2C-4F5F-8EC1-9DE9B19BCED7}" dt="2020-10-12T21:00:32.037" v="28"/>
          <ac:spMkLst>
            <pc:docMk/>
            <pc:sldMk cId="2295222686" sldId="260"/>
            <ac:spMk id="10" creationId="{A779A851-95D6-41AF-937A-B0E4B7F6FA8D}"/>
          </ac:spMkLst>
        </pc:spChg>
        <pc:spChg chg="add">
          <ac:chgData name="" userId="" providerId="" clId="Web-{762E79A5-CA2C-4F5F-8EC1-9DE9B19BCED7}" dt="2020-10-12T21:00:32.037" v="28"/>
          <ac:spMkLst>
            <pc:docMk/>
            <pc:sldMk cId="2295222686" sldId="260"/>
            <ac:spMk id="12" creationId="{953FB2E7-B6CB-429C-81EB-D9516D6D5C8D}"/>
          </ac:spMkLst>
        </pc:spChg>
        <pc:spChg chg="add">
          <ac:chgData name="" userId="" providerId="" clId="Web-{762E79A5-CA2C-4F5F-8EC1-9DE9B19BCED7}" dt="2020-10-12T21:00:32.037" v="28"/>
          <ac:spMkLst>
            <pc:docMk/>
            <pc:sldMk cId="2295222686" sldId="260"/>
            <ac:spMk id="14" creationId="{2EC40DB1-B719-4A13-9A4D-0966B4B27866}"/>
          </ac:spMkLst>
        </pc:spChg>
        <pc:spChg chg="add">
          <ac:chgData name="" userId="" providerId="" clId="Web-{762E79A5-CA2C-4F5F-8EC1-9DE9B19BCED7}" dt="2020-10-12T21:00:32.037" v="28"/>
          <ac:spMkLst>
            <pc:docMk/>
            <pc:sldMk cId="2295222686" sldId="260"/>
            <ac:spMk id="16" creationId="{82211336-CFF3-412D-868A-6679C1004C45}"/>
          </ac:spMkLst>
        </pc:spChg>
      </pc:sldChg>
      <pc:sldChg chg="modSp mod modClrScheme chgLayout">
        <pc:chgData name="" userId="" providerId="" clId="Web-{762E79A5-CA2C-4F5F-8EC1-9DE9B19BCED7}" dt="2020-10-12T20:50:12.214" v="1"/>
        <pc:sldMkLst>
          <pc:docMk/>
          <pc:sldMk cId="2575717051" sldId="261"/>
        </pc:sldMkLst>
        <pc:spChg chg="mod ord">
          <ac:chgData name="" userId="" providerId="" clId="Web-{762E79A5-CA2C-4F5F-8EC1-9DE9B19BCED7}" dt="2020-10-12T20:50:12.214" v="1"/>
          <ac:spMkLst>
            <pc:docMk/>
            <pc:sldMk cId="2575717051" sldId="261"/>
            <ac:spMk id="2" creationId="{5B1654C2-4EC0-4623-938C-8A3B8213B620}"/>
          </ac:spMkLst>
        </pc:spChg>
        <pc:spChg chg="mod ord">
          <ac:chgData name="" userId="" providerId="" clId="Web-{762E79A5-CA2C-4F5F-8EC1-9DE9B19BCED7}" dt="2020-10-12T20:50:12.214" v="1"/>
          <ac:spMkLst>
            <pc:docMk/>
            <pc:sldMk cId="2575717051" sldId="261"/>
            <ac:spMk id="3" creationId="{D7235649-2F16-40B6-991C-5EA9C5023587}"/>
          </ac:spMkLst>
        </pc:spChg>
        <pc:picChg chg="mod ord">
          <ac:chgData name="" userId="" providerId="" clId="Web-{762E79A5-CA2C-4F5F-8EC1-9DE9B19BCED7}" dt="2020-10-12T20:50:12.214" v="1"/>
          <ac:picMkLst>
            <pc:docMk/>
            <pc:sldMk cId="2575717051" sldId="261"/>
            <ac:picMk id="10" creationId="{2EB87344-9E6E-4460-B5AF-C6A439170571}"/>
          </ac:picMkLst>
        </pc:picChg>
      </pc:sldChg>
      <pc:sldChg chg="modSp mod modClrScheme chgLayout">
        <pc:chgData name="" userId="" providerId="" clId="Web-{762E79A5-CA2C-4F5F-8EC1-9DE9B19BCED7}" dt="2020-10-12T20:50:12.214" v="1"/>
        <pc:sldMkLst>
          <pc:docMk/>
          <pc:sldMk cId="3169302411" sldId="262"/>
        </pc:sldMkLst>
        <pc:spChg chg="mod ord">
          <ac:chgData name="" userId="" providerId="" clId="Web-{762E79A5-CA2C-4F5F-8EC1-9DE9B19BCED7}" dt="2020-10-12T20:50:12.214" v="1"/>
          <ac:spMkLst>
            <pc:docMk/>
            <pc:sldMk cId="3169302411" sldId="262"/>
            <ac:spMk id="2" creationId="{4D1C2697-E19C-4A8E-AA6A-70C5310A0C7D}"/>
          </ac:spMkLst>
        </pc:spChg>
        <pc:spChg chg="mod ord">
          <ac:chgData name="" userId="" providerId="" clId="Web-{762E79A5-CA2C-4F5F-8EC1-9DE9B19BCED7}" dt="2020-10-12T20:50:12.214" v="1"/>
          <ac:spMkLst>
            <pc:docMk/>
            <pc:sldMk cId="3169302411" sldId="262"/>
            <ac:spMk id="3" creationId="{8D35C0E2-7D30-488F-817C-196AD4E5692A}"/>
          </ac:spMkLst>
        </pc:spChg>
        <pc:picChg chg="mod ord">
          <ac:chgData name="" userId="" providerId="" clId="Web-{762E79A5-CA2C-4F5F-8EC1-9DE9B19BCED7}" dt="2020-10-12T20:50:12.214" v="1"/>
          <ac:picMkLst>
            <pc:docMk/>
            <pc:sldMk cId="3169302411" sldId="262"/>
            <ac:picMk id="12" creationId="{A8F3D0A5-F990-40E7-84C9-8C9F5732E1D2}"/>
          </ac:picMkLst>
        </pc:picChg>
      </pc:sldChg>
      <pc:sldChg chg="modSp mod modClrScheme chgLayout">
        <pc:chgData name="" userId="" providerId="" clId="Web-{762E79A5-CA2C-4F5F-8EC1-9DE9B19BCED7}" dt="2020-10-12T20:50:12.214" v="1"/>
        <pc:sldMkLst>
          <pc:docMk/>
          <pc:sldMk cId="219050903" sldId="263"/>
        </pc:sldMkLst>
        <pc:spChg chg="mod ord">
          <ac:chgData name="" userId="" providerId="" clId="Web-{762E79A5-CA2C-4F5F-8EC1-9DE9B19BCED7}" dt="2020-10-12T20:50:12.214" v="1"/>
          <ac:spMkLst>
            <pc:docMk/>
            <pc:sldMk cId="219050903" sldId="263"/>
            <ac:spMk id="2" creationId="{7A026635-1FD1-410D-9078-7F18ED956E8D}"/>
          </ac:spMkLst>
        </pc:spChg>
        <pc:spChg chg="mod ord">
          <ac:chgData name="" userId="" providerId="" clId="Web-{762E79A5-CA2C-4F5F-8EC1-9DE9B19BCED7}" dt="2020-10-12T20:50:12.214" v="1"/>
          <ac:spMkLst>
            <pc:docMk/>
            <pc:sldMk cId="219050903" sldId="263"/>
            <ac:spMk id="3" creationId="{2F39A7FD-8143-4855-85CF-991A986A9DC3}"/>
          </ac:spMkLst>
        </pc:spChg>
        <pc:spChg chg="mod ord">
          <ac:chgData name="" userId="" providerId="" clId="Web-{762E79A5-CA2C-4F5F-8EC1-9DE9B19BCED7}" dt="2020-10-12T20:50:12.214" v="1"/>
          <ac:spMkLst>
            <pc:docMk/>
            <pc:sldMk cId="219050903" sldId="263"/>
            <ac:spMk id="4" creationId="{C4D9DB54-AEEE-4A75-968C-74FE2A04CF70}"/>
          </ac:spMkLst>
        </pc:spChg>
      </pc:sldChg>
      <pc:sldChg chg="modSp mod modClrScheme chgLayout">
        <pc:chgData name="" userId="" providerId="" clId="Web-{762E79A5-CA2C-4F5F-8EC1-9DE9B19BCED7}" dt="2020-10-12T20:50:12.214" v="1"/>
        <pc:sldMkLst>
          <pc:docMk/>
          <pc:sldMk cId="681888763" sldId="264"/>
        </pc:sldMkLst>
        <pc:spChg chg="mod ord">
          <ac:chgData name="" userId="" providerId="" clId="Web-{762E79A5-CA2C-4F5F-8EC1-9DE9B19BCED7}" dt="2020-10-12T20:50:12.214" v="1"/>
          <ac:spMkLst>
            <pc:docMk/>
            <pc:sldMk cId="681888763" sldId="264"/>
            <ac:spMk id="2" creationId="{61937788-35B6-4EF1-A258-707DE10B76FC}"/>
          </ac:spMkLst>
        </pc:spChg>
        <pc:spChg chg="mod ord">
          <ac:chgData name="" userId="" providerId="" clId="Web-{762E79A5-CA2C-4F5F-8EC1-9DE9B19BCED7}" dt="2020-10-12T20:50:12.214" v="1"/>
          <ac:spMkLst>
            <pc:docMk/>
            <pc:sldMk cId="681888763" sldId="264"/>
            <ac:spMk id="3" creationId="{C6F599B7-D28B-4228-B2F6-95DE1DC70F5A}"/>
          </ac:spMkLst>
        </pc:spChg>
        <pc:spChg chg="mod ord">
          <ac:chgData name="" userId="" providerId="" clId="Web-{762E79A5-CA2C-4F5F-8EC1-9DE9B19BCED7}" dt="2020-10-12T20:50:12.214" v="1"/>
          <ac:spMkLst>
            <pc:docMk/>
            <pc:sldMk cId="681888763" sldId="264"/>
            <ac:spMk id="4" creationId="{B22BEDA3-6D4D-4773-8A73-AD2965EC521E}"/>
          </ac:spMkLst>
        </pc:spChg>
      </pc:sldChg>
      <pc:sldChg chg="modSp mod modClrScheme chgLayout">
        <pc:chgData name="" userId="" providerId="" clId="Web-{762E79A5-CA2C-4F5F-8EC1-9DE9B19BCED7}" dt="2020-10-12T20:50:12.214" v="1"/>
        <pc:sldMkLst>
          <pc:docMk/>
          <pc:sldMk cId="2327853341" sldId="265"/>
        </pc:sldMkLst>
        <pc:spChg chg="mod ord">
          <ac:chgData name="" userId="" providerId="" clId="Web-{762E79A5-CA2C-4F5F-8EC1-9DE9B19BCED7}" dt="2020-10-12T20:50:12.214" v="1"/>
          <ac:spMkLst>
            <pc:docMk/>
            <pc:sldMk cId="2327853341" sldId="265"/>
            <ac:spMk id="2" creationId="{A311E09C-BA3B-4F9B-8D00-C8A017F4E8B1}"/>
          </ac:spMkLst>
        </pc:spChg>
        <pc:spChg chg="mod ord">
          <ac:chgData name="" userId="" providerId="" clId="Web-{762E79A5-CA2C-4F5F-8EC1-9DE9B19BCED7}" dt="2020-10-12T20:50:12.214" v="1"/>
          <ac:spMkLst>
            <pc:docMk/>
            <pc:sldMk cId="2327853341" sldId="265"/>
            <ac:spMk id="3" creationId="{9527458C-397D-497E-8EE1-5A348BEF2E51}"/>
          </ac:spMkLst>
        </pc:spChg>
      </pc:sldChg>
      <pc:sldMasterChg chg="add del addSldLayout delSldLayout">
        <pc:chgData name="" userId="" providerId="" clId="Web-{762E79A5-CA2C-4F5F-8EC1-9DE9B19BCED7}" dt="2020-10-12T20:50:12.214" v="1"/>
        <pc:sldMasterMkLst>
          <pc:docMk/>
          <pc:sldMasterMk cId="2460954070" sldId="2147483660"/>
        </pc:sldMasterMkLst>
        <pc:sldLayoutChg chg="add del">
          <pc:chgData name="" userId="" providerId="" clId="Web-{762E79A5-CA2C-4F5F-8EC1-9DE9B19BCED7}" dt="2020-10-12T20:50:12.214" v="1"/>
          <pc:sldLayoutMkLst>
            <pc:docMk/>
            <pc:sldMasterMk cId="2460954070" sldId="2147483660"/>
            <pc:sldLayoutMk cId="2385387890" sldId="2147483661"/>
          </pc:sldLayoutMkLst>
        </pc:sldLayoutChg>
        <pc:sldLayoutChg chg="add del">
          <pc:chgData name="" userId="" providerId="" clId="Web-{762E79A5-CA2C-4F5F-8EC1-9DE9B19BCED7}" dt="2020-10-12T20:50:12.214" v="1"/>
          <pc:sldLayoutMkLst>
            <pc:docMk/>
            <pc:sldMasterMk cId="2460954070" sldId="2147483660"/>
            <pc:sldLayoutMk cId="949138452" sldId="2147483662"/>
          </pc:sldLayoutMkLst>
        </pc:sldLayoutChg>
        <pc:sldLayoutChg chg="add del">
          <pc:chgData name="" userId="" providerId="" clId="Web-{762E79A5-CA2C-4F5F-8EC1-9DE9B19BCED7}" dt="2020-10-12T20:50:12.214" v="1"/>
          <pc:sldLayoutMkLst>
            <pc:docMk/>
            <pc:sldMasterMk cId="2460954070" sldId="2147483660"/>
            <pc:sldLayoutMk cId="2591524520" sldId="2147483663"/>
          </pc:sldLayoutMkLst>
        </pc:sldLayoutChg>
        <pc:sldLayoutChg chg="add del">
          <pc:chgData name="" userId="" providerId="" clId="Web-{762E79A5-CA2C-4F5F-8EC1-9DE9B19BCED7}" dt="2020-10-12T20:50:12.214" v="1"/>
          <pc:sldLayoutMkLst>
            <pc:docMk/>
            <pc:sldMasterMk cId="2460954070" sldId="2147483660"/>
            <pc:sldLayoutMk cId="1203092039" sldId="2147483664"/>
          </pc:sldLayoutMkLst>
        </pc:sldLayoutChg>
        <pc:sldLayoutChg chg="add del">
          <pc:chgData name="" userId="" providerId="" clId="Web-{762E79A5-CA2C-4F5F-8EC1-9DE9B19BCED7}" dt="2020-10-12T20:50:12.214" v="1"/>
          <pc:sldLayoutMkLst>
            <pc:docMk/>
            <pc:sldMasterMk cId="2460954070" sldId="2147483660"/>
            <pc:sldLayoutMk cId="3733172339" sldId="2147483665"/>
          </pc:sldLayoutMkLst>
        </pc:sldLayoutChg>
        <pc:sldLayoutChg chg="add del">
          <pc:chgData name="" userId="" providerId="" clId="Web-{762E79A5-CA2C-4F5F-8EC1-9DE9B19BCED7}" dt="2020-10-12T20:50:12.214" v="1"/>
          <pc:sldLayoutMkLst>
            <pc:docMk/>
            <pc:sldMasterMk cId="2460954070" sldId="2147483660"/>
            <pc:sldLayoutMk cId="3210312558" sldId="2147483666"/>
          </pc:sldLayoutMkLst>
        </pc:sldLayoutChg>
        <pc:sldLayoutChg chg="add del">
          <pc:chgData name="" userId="" providerId="" clId="Web-{762E79A5-CA2C-4F5F-8EC1-9DE9B19BCED7}" dt="2020-10-12T20:50:12.214" v="1"/>
          <pc:sldLayoutMkLst>
            <pc:docMk/>
            <pc:sldMasterMk cId="2460954070" sldId="2147483660"/>
            <pc:sldLayoutMk cId="3146388984" sldId="2147483667"/>
          </pc:sldLayoutMkLst>
        </pc:sldLayoutChg>
        <pc:sldLayoutChg chg="add del">
          <pc:chgData name="" userId="" providerId="" clId="Web-{762E79A5-CA2C-4F5F-8EC1-9DE9B19BCED7}" dt="2020-10-12T20:50:12.214" v="1"/>
          <pc:sldLayoutMkLst>
            <pc:docMk/>
            <pc:sldMasterMk cId="2460954070" sldId="2147483660"/>
            <pc:sldLayoutMk cId="3171841454" sldId="2147483668"/>
          </pc:sldLayoutMkLst>
        </pc:sldLayoutChg>
        <pc:sldLayoutChg chg="add del">
          <pc:chgData name="" userId="" providerId="" clId="Web-{762E79A5-CA2C-4F5F-8EC1-9DE9B19BCED7}" dt="2020-10-12T20:50:12.214" v="1"/>
          <pc:sldLayoutMkLst>
            <pc:docMk/>
            <pc:sldMasterMk cId="2460954070" sldId="2147483660"/>
            <pc:sldLayoutMk cId="1718958274" sldId="2147483669"/>
          </pc:sldLayoutMkLst>
        </pc:sldLayoutChg>
        <pc:sldLayoutChg chg="add del">
          <pc:chgData name="" userId="" providerId="" clId="Web-{762E79A5-CA2C-4F5F-8EC1-9DE9B19BCED7}" dt="2020-10-12T20:50:12.214" v="1"/>
          <pc:sldLayoutMkLst>
            <pc:docMk/>
            <pc:sldMasterMk cId="2460954070" sldId="2147483660"/>
            <pc:sldLayoutMk cId="2202905451" sldId="2147483670"/>
          </pc:sldLayoutMkLst>
        </pc:sldLayoutChg>
        <pc:sldLayoutChg chg="add del">
          <pc:chgData name="" userId="" providerId="" clId="Web-{762E79A5-CA2C-4F5F-8EC1-9DE9B19BCED7}" dt="2020-10-12T20:50:12.214" v="1"/>
          <pc:sldLayoutMkLst>
            <pc:docMk/>
            <pc:sldMasterMk cId="2460954070" sldId="2147483660"/>
            <pc:sldLayoutMk cId="3479445657" sldId="2147483671"/>
          </pc:sldLayoutMkLst>
        </pc:sldLayoutChg>
      </pc:sldMasterChg>
      <pc:sldMasterChg chg="add del addSldLayout delSldLayout modSldLayout">
        <pc:chgData name="" userId="" providerId="" clId="Web-{762E79A5-CA2C-4F5F-8EC1-9DE9B19BCED7}" dt="2020-10-12T20:50:12.214" v="1"/>
        <pc:sldMasterMkLst>
          <pc:docMk/>
          <pc:sldMasterMk cId="777965675" sldId="2147483672"/>
        </pc:sldMasterMkLst>
        <pc:sldLayoutChg chg="add del mod replId">
          <pc:chgData name="" userId="" providerId="" clId="Web-{762E79A5-CA2C-4F5F-8EC1-9DE9B19BCED7}" dt="2020-10-12T20:50:12.214" v="1"/>
          <pc:sldLayoutMkLst>
            <pc:docMk/>
            <pc:sldMasterMk cId="777965675" sldId="2147483672"/>
            <pc:sldLayoutMk cId="3599980212" sldId="2147483673"/>
          </pc:sldLayoutMkLst>
        </pc:sldLayoutChg>
        <pc:sldLayoutChg chg="add del mod replId">
          <pc:chgData name="" userId="" providerId="" clId="Web-{762E79A5-CA2C-4F5F-8EC1-9DE9B19BCED7}" dt="2020-10-12T20:50:12.214" v="1"/>
          <pc:sldLayoutMkLst>
            <pc:docMk/>
            <pc:sldMasterMk cId="777965675" sldId="2147483672"/>
            <pc:sldLayoutMk cId="1347894463" sldId="2147483674"/>
          </pc:sldLayoutMkLst>
        </pc:sldLayoutChg>
        <pc:sldLayoutChg chg="add del mod replId">
          <pc:chgData name="" userId="" providerId="" clId="Web-{762E79A5-CA2C-4F5F-8EC1-9DE9B19BCED7}" dt="2020-10-12T20:50:12.214" v="1"/>
          <pc:sldLayoutMkLst>
            <pc:docMk/>
            <pc:sldMasterMk cId="777965675" sldId="2147483672"/>
            <pc:sldLayoutMk cId="2707724821" sldId="2147483675"/>
          </pc:sldLayoutMkLst>
        </pc:sldLayoutChg>
        <pc:sldLayoutChg chg="add del mod replId">
          <pc:chgData name="" userId="" providerId="" clId="Web-{762E79A5-CA2C-4F5F-8EC1-9DE9B19BCED7}" dt="2020-10-12T20:50:12.214" v="1"/>
          <pc:sldLayoutMkLst>
            <pc:docMk/>
            <pc:sldMasterMk cId="777965675" sldId="2147483672"/>
            <pc:sldLayoutMk cId="3362116649" sldId="2147483676"/>
          </pc:sldLayoutMkLst>
        </pc:sldLayoutChg>
        <pc:sldLayoutChg chg="add del mod replId">
          <pc:chgData name="" userId="" providerId="" clId="Web-{762E79A5-CA2C-4F5F-8EC1-9DE9B19BCED7}" dt="2020-10-12T20:50:12.214" v="1"/>
          <pc:sldLayoutMkLst>
            <pc:docMk/>
            <pc:sldMasterMk cId="777965675" sldId="2147483672"/>
            <pc:sldLayoutMk cId="2499171335" sldId="2147483677"/>
          </pc:sldLayoutMkLst>
        </pc:sldLayoutChg>
        <pc:sldLayoutChg chg="add del mod replId">
          <pc:chgData name="" userId="" providerId="" clId="Web-{762E79A5-CA2C-4F5F-8EC1-9DE9B19BCED7}" dt="2020-10-12T20:50:12.214" v="1"/>
          <pc:sldLayoutMkLst>
            <pc:docMk/>
            <pc:sldMasterMk cId="777965675" sldId="2147483672"/>
            <pc:sldLayoutMk cId="3830142412" sldId="2147483678"/>
          </pc:sldLayoutMkLst>
        </pc:sldLayoutChg>
        <pc:sldLayoutChg chg="add del mod replId">
          <pc:chgData name="" userId="" providerId="" clId="Web-{762E79A5-CA2C-4F5F-8EC1-9DE9B19BCED7}" dt="2020-10-12T20:50:12.214" v="1"/>
          <pc:sldLayoutMkLst>
            <pc:docMk/>
            <pc:sldMasterMk cId="777965675" sldId="2147483672"/>
            <pc:sldLayoutMk cId="3536424161" sldId="2147483679"/>
          </pc:sldLayoutMkLst>
        </pc:sldLayoutChg>
        <pc:sldLayoutChg chg="add del mod replId">
          <pc:chgData name="" userId="" providerId="" clId="Web-{762E79A5-CA2C-4F5F-8EC1-9DE9B19BCED7}" dt="2020-10-12T20:50:12.214" v="1"/>
          <pc:sldLayoutMkLst>
            <pc:docMk/>
            <pc:sldMasterMk cId="777965675" sldId="2147483672"/>
            <pc:sldLayoutMk cId="1687023404" sldId="2147483680"/>
          </pc:sldLayoutMkLst>
        </pc:sldLayoutChg>
        <pc:sldLayoutChg chg="add del mod replId">
          <pc:chgData name="" userId="" providerId="" clId="Web-{762E79A5-CA2C-4F5F-8EC1-9DE9B19BCED7}" dt="2020-10-12T20:50:12.214" v="1"/>
          <pc:sldLayoutMkLst>
            <pc:docMk/>
            <pc:sldMasterMk cId="777965675" sldId="2147483672"/>
            <pc:sldLayoutMk cId="3202793560" sldId="2147483681"/>
          </pc:sldLayoutMkLst>
        </pc:sldLayoutChg>
        <pc:sldLayoutChg chg="add del mod replId">
          <pc:chgData name="" userId="" providerId="" clId="Web-{762E79A5-CA2C-4F5F-8EC1-9DE9B19BCED7}" dt="2020-10-12T20:50:12.214" v="1"/>
          <pc:sldLayoutMkLst>
            <pc:docMk/>
            <pc:sldMasterMk cId="777965675" sldId="2147483672"/>
            <pc:sldLayoutMk cId="2129049693" sldId="2147483682"/>
          </pc:sldLayoutMkLst>
        </pc:sldLayoutChg>
        <pc:sldLayoutChg chg="add del mod replId">
          <pc:chgData name="" userId="" providerId="" clId="Web-{762E79A5-CA2C-4F5F-8EC1-9DE9B19BCED7}" dt="2020-10-12T20:50:12.214" v="1"/>
          <pc:sldLayoutMkLst>
            <pc:docMk/>
            <pc:sldMasterMk cId="777965675" sldId="2147483672"/>
            <pc:sldLayoutMk cId="2847525235" sldId="2147483683"/>
          </pc:sldLayoutMkLst>
        </pc:sldLayoutChg>
      </pc:sldMasterChg>
    </pc:docChg>
  </pc:docChgLst>
  <pc:docChgLst>
    <pc:chgData clId="Web-{00F4BAFB-0FBE-40B9-B402-A17E8F32710C}"/>
    <pc:docChg chg="modSld addMainMaster delMainMaster">
      <pc:chgData name="" userId="" providerId="" clId="Web-{00F4BAFB-0FBE-40B9-B402-A17E8F32710C}" dt="2020-10-12T18:50:34.218" v="68"/>
      <pc:docMkLst>
        <pc:docMk/>
      </pc:docMkLst>
      <pc:sldChg chg="addSp delSp modSp mod modClrScheme delDesignElem chgLayout">
        <pc:chgData name="" userId="" providerId="" clId="Web-{00F4BAFB-0FBE-40B9-B402-A17E8F32710C}" dt="2020-10-12T18:39:50.700" v="56"/>
        <pc:sldMkLst>
          <pc:docMk/>
          <pc:sldMk cId="109857222" sldId="256"/>
        </pc:sldMkLst>
        <pc:spChg chg="mod ord">
          <ac:chgData name="" userId="" providerId="" clId="Web-{00F4BAFB-0FBE-40B9-B402-A17E8F32710C}" dt="2020-10-12T18:39:50.700" v="56"/>
          <ac:spMkLst>
            <pc:docMk/>
            <pc:sldMk cId="109857222" sldId="256"/>
            <ac:spMk id="2" creationId="{00000000-0000-0000-0000-000000000000}"/>
          </ac:spMkLst>
        </pc:spChg>
        <pc:spChg chg="mod ord">
          <ac:chgData name="" userId="" providerId="" clId="Web-{00F4BAFB-0FBE-40B9-B402-A17E8F32710C}" dt="2020-10-12T18:39:50.700" v="56"/>
          <ac:spMkLst>
            <pc:docMk/>
            <pc:sldMk cId="109857222" sldId="256"/>
            <ac:spMk id="3" creationId="{00000000-0000-0000-0000-000000000000}"/>
          </ac:spMkLst>
        </pc:spChg>
        <pc:spChg chg="add del">
          <ac:chgData name="" userId="" providerId="" clId="Web-{00F4BAFB-0FBE-40B9-B402-A17E8F32710C}" dt="2020-10-12T18:39:50.700" v="56"/>
          <ac:spMkLst>
            <pc:docMk/>
            <pc:sldMk cId="109857222" sldId="256"/>
            <ac:spMk id="8" creationId="{1EADCAF8-8823-4E89-8612-21029831A4B2}"/>
          </ac:spMkLst>
        </pc:spChg>
        <pc:spChg chg="add del">
          <ac:chgData name="" userId="" providerId="" clId="Web-{00F4BAFB-0FBE-40B9-B402-A17E8F32710C}" dt="2020-10-12T18:39:50.700" v="56"/>
          <ac:spMkLst>
            <pc:docMk/>
            <pc:sldMk cId="109857222" sldId="256"/>
            <ac:spMk id="10" creationId="{28CA07B2-0819-4B62-9425-7A52BBDD7070}"/>
          </ac:spMkLst>
        </pc:spChg>
        <pc:spChg chg="add">
          <ac:chgData name="" userId="" providerId="" clId="Web-{00F4BAFB-0FBE-40B9-B402-A17E8F32710C}" dt="2020-10-12T18:39:50.700" v="56"/>
          <ac:spMkLst>
            <pc:docMk/>
            <pc:sldMk cId="109857222" sldId="256"/>
            <ac:spMk id="24" creationId="{5A292AEA-2528-46C0-B426-95822B6141FB}"/>
          </ac:spMkLst>
        </pc:spChg>
        <pc:spChg chg="add">
          <ac:chgData name="" userId="" providerId="" clId="Web-{00F4BAFB-0FBE-40B9-B402-A17E8F32710C}" dt="2020-10-12T18:39:50.700" v="56"/>
          <ac:spMkLst>
            <pc:docMk/>
            <pc:sldMk cId="109857222" sldId="256"/>
            <ac:spMk id="26" creationId="{D8B7B198-E4DF-43CD-AD8C-199884323745}"/>
          </ac:spMkLst>
        </pc:spChg>
        <pc:spChg chg="add">
          <ac:chgData name="" userId="" providerId="" clId="Web-{00F4BAFB-0FBE-40B9-B402-A17E8F32710C}" dt="2020-10-12T18:39:50.700" v="56"/>
          <ac:spMkLst>
            <pc:docMk/>
            <pc:sldMk cId="109857222" sldId="256"/>
            <ac:spMk id="28" creationId="{2BE67753-EA0E-4819-8D22-0B6600CF7231}"/>
          </ac:spMkLst>
        </pc:spChg>
        <pc:grpChg chg="add del">
          <ac:chgData name="" userId="" providerId="" clId="Web-{00F4BAFB-0FBE-40B9-B402-A17E8F32710C}" dt="2020-10-12T18:39:50.700" v="56"/>
          <ac:grpSpMkLst>
            <pc:docMk/>
            <pc:sldMk cId="109857222" sldId="256"/>
            <ac:grpSpMk id="12" creationId="{DA02BEE4-A5D4-40AF-882D-49D34B086FFF}"/>
          </ac:grpSpMkLst>
        </pc:grpChg>
        <pc:grpChg chg="add">
          <ac:chgData name="" userId="" providerId="" clId="Web-{00F4BAFB-0FBE-40B9-B402-A17E8F32710C}" dt="2020-10-12T18:39:50.700" v="56"/>
          <ac:grpSpMkLst>
            <pc:docMk/>
            <pc:sldMk cId="109857222" sldId="256"/>
            <ac:grpSpMk id="30" creationId="{D76D63AC-0421-45EC-B383-E79A61A78C6B}"/>
          </ac:grpSpMkLst>
        </pc:grpChg>
        <pc:grpChg chg="add">
          <ac:chgData name="" userId="" providerId="" clId="Web-{00F4BAFB-0FBE-40B9-B402-A17E8F32710C}" dt="2020-10-12T18:39:50.700" v="56"/>
          <ac:grpSpMkLst>
            <pc:docMk/>
            <pc:sldMk cId="109857222" sldId="256"/>
            <ac:grpSpMk id="39" creationId="{87F87F1B-42BA-4AC7-A4E2-41544DDB2CE3}"/>
          </ac:grpSpMkLst>
        </pc:grpChg>
        <pc:grpChg chg="add">
          <ac:chgData name="" userId="" providerId="" clId="Web-{00F4BAFB-0FBE-40B9-B402-A17E8F32710C}" dt="2020-10-12T18:39:50.700" v="56"/>
          <ac:grpSpMkLst>
            <pc:docMk/>
            <pc:sldMk cId="109857222" sldId="256"/>
            <ac:grpSpMk id="45" creationId="{967346A5-7569-4F15-AB5D-BE3DADF192C0}"/>
          </ac:grpSpMkLst>
        </pc:grpChg>
      </pc:sldChg>
      <pc:sldChg chg="addSp delSp modSp mod setBg modClrScheme delDesignElem chgLayout">
        <pc:chgData name="" userId="" providerId="" clId="Web-{00F4BAFB-0FBE-40B9-B402-A17E8F32710C}" dt="2020-10-12T18:39:12.525" v="55"/>
        <pc:sldMkLst>
          <pc:docMk/>
          <pc:sldMk cId="2531708180" sldId="257"/>
        </pc:sldMkLst>
        <pc:spChg chg="mod ord">
          <ac:chgData name="" userId="" providerId="" clId="Web-{00F4BAFB-0FBE-40B9-B402-A17E8F32710C}" dt="2020-10-12T18:39:12.525" v="55"/>
          <ac:spMkLst>
            <pc:docMk/>
            <pc:sldMk cId="2531708180" sldId="257"/>
            <ac:spMk id="2" creationId="{BEE3CC59-A279-4AF0-9199-A9D20C642BE0}"/>
          </ac:spMkLst>
        </pc:spChg>
        <pc:spChg chg="mod ord">
          <ac:chgData name="" userId="" providerId="" clId="Web-{00F4BAFB-0FBE-40B9-B402-A17E8F32710C}" dt="2020-10-12T18:39:12.525" v="55"/>
          <ac:spMkLst>
            <pc:docMk/>
            <pc:sldMk cId="2531708180" sldId="257"/>
            <ac:spMk id="3" creationId="{B5CD7A86-BDBC-4664-8C18-8A05ED0CF7FB}"/>
          </ac:spMkLst>
        </pc:spChg>
        <pc:spChg chg="add del">
          <ac:chgData name="" userId="" providerId="" clId="Web-{00F4BAFB-0FBE-40B9-B402-A17E8F32710C}" dt="2020-10-12T18:24:13.300" v="1"/>
          <ac:spMkLst>
            <pc:docMk/>
            <pc:sldMk cId="2531708180" sldId="257"/>
            <ac:spMk id="5" creationId="{73A25D70-4A55-4F72-B9C5-A69CDBF4DB42}"/>
          </ac:spMkLst>
        </pc:spChg>
        <pc:spChg chg="add del">
          <ac:chgData name="" userId="" providerId="" clId="Web-{00F4BAFB-0FBE-40B9-B402-A17E8F32710C}" dt="2020-10-12T18:24:13.300" v="1"/>
          <ac:spMkLst>
            <pc:docMk/>
            <pc:sldMk cId="2531708180" sldId="257"/>
            <ac:spMk id="6" creationId="{54957100-6D8B-4161-9F2F-C0A949EC84C4}"/>
          </ac:spMkLst>
        </pc:spChg>
        <pc:spChg chg="add del">
          <ac:chgData name="" userId="" providerId="" clId="Web-{00F4BAFB-0FBE-40B9-B402-A17E8F32710C}" dt="2020-10-12T18:24:13.300" v="1"/>
          <ac:spMkLst>
            <pc:docMk/>
            <pc:sldMk cId="2531708180" sldId="257"/>
            <ac:spMk id="7" creationId="{0BD8B065-EE51-4AE2-A94C-86249998FD7B}"/>
          </ac:spMkLst>
        </pc:spChg>
        <pc:spChg chg="add del">
          <ac:chgData name="" userId="" providerId="" clId="Web-{00F4BAFB-0FBE-40B9-B402-A17E8F32710C}" dt="2020-10-12T18:39:12.525" v="55"/>
          <ac:spMkLst>
            <pc:docMk/>
            <pc:sldMk cId="2531708180" sldId="257"/>
            <ac:spMk id="13" creationId="{73A25D70-4A55-4F72-B9C5-A69CDBF4DB42}"/>
          </ac:spMkLst>
        </pc:spChg>
        <pc:spChg chg="add del">
          <ac:chgData name="" userId="" providerId="" clId="Web-{00F4BAFB-0FBE-40B9-B402-A17E8F32710C}" dt="2020-10-12T18:39:12.525" v="55"/>
          <ac:spMkLst>
            <pc:docMk/>
            <pc:sldMk cId="2531708180" sldId="257"/>
            <ac:spMk id="22" creationId="{54957100-6D8B-4161-9F2F-C0A949EC84C4}"/>
          </ac:spMkLst>
        </pc:spChg>
        <pc:spChg chg="add del">
          <ac:chgData name="" userId="" providerId="" clId="Web-{00F4BAFB-0FBE-40B9-B402-A17E8F32710C}" dt="2020-10-12T18:39:12.525" v="55"/>
          <ac:spMkLst>
            <pc:docMk/>
            <pc:sldMk cId="2531708180" sldId="257"/>
            <ac:spMk id="28" creationId="{CBCB02B1-1B82-403C-B7D2-E2CED1882F50}"/>
          </ac:spMkLst>
        </pc:spChg>
        <pc:grpChg chg="add del">
          <ac:chgData name="" userId="" providerId="" clId="Web-{00F4BAFB-0FBE-40B9-B402-A17E8F32710C}" dt="2020-10-12T18:24:13.300" v="1"/>
          <ac:grpSpMkLst>
            <pc:docMk/>
            <pc:sldMk cId="2531708180" sldId="257"/>
            <ac:grpSpMk id="9" creationId="{18999293-B054-4B57-A26F-D04C2BB11338}"/>
          </ac:grpSpMkLst>
        </pc:grpChg>
        <pc:grpChg chg="add del">
          <ac:chgData name="" userId="" providerId="" clId="Web-{00F4BAFB-0FBE-40B9-B402-A17E8F32710C}" dt="2020-10-12T18:24:13.300" v="1"/>
          <ac:grpSpMkLst>
            <pc:docMk/>
            <pc:sldMk cId="2531708180" sldId="257"/>
            <ac:grpSpMk id="11" creationId="{761945C4-D997-42F3-B59A-984CF0066715}"/>
          </ac:grpSpMkLst>
        </pc:grpChg>
        <pc:grpChg chg="add del">
          <ac:chgData name="" userId="" providerId="" clId="Web-{00F4BAFB-0FBE-40B9-B402-A17E8F32710C}" dt="2020-10-12T18:39:12.525" v="55"/>
          <ac:grpSpMkLst>
            <pc:docMk/>
            <pc:sldMk cId="2531708180" sldId="257"/>
            <ac:grpSpMk id="23" creationId="{17147D5D-F01F-4164-BD81-D10DC6F23E41}"/>
          </ac:grpSpMkLst>
        </pc:grpChg>
        <pc:grpChg chg="add del">
          <ac:chgData name="" userId="" providerId="" clId="Web-{00F4BAFB-0FBE-40B9-B402-A17E8F32710C}" dt="2020-10-12T18:39:12.525" v="55"/>
          <ac:grpSpMkLst>
            <pc:docMk/>
            <pc:sldMk cId="2531708180" sldId="257"/>
            <ac:grpSpMk id="29" creationId="{6D0E248E-80AB-4B35-BA8D-F940FCB44326}"/>
          </ac:grpSpMkLst>
        </pc:grpChg>
        <pc:grpChg chg="add del">
          <ac:chgData name="" userId="" providerId="" clId="Web-{00F4BAFB-0FBE-40B9-B402-A17E8F32710C}" dt="2020-10-12T18:39:12.525" v="55"/>
          <ac:grpSpMkLst>
            <pc:docMk/>
            <pc:sldMk cId="2531708180" sldId="257"/>
            <ac:grpSpMk id="34" creationId="{CCDE13A7-6382-4A67-BEBE-4FF1F37C7F52}"/>
          </ac:grpSpMkLst>
        </pc:grpChg>
      </pc:sldChg>
      <pc:sldChg chg="addSp delSp modSp mod setBg modClrScheme chgLayout">
        <pc:chgData name="" userId="" providerId="" clId="Web-{00F4BAFB-0FBE-40B9-B402-A17E8F32710C}" dt="2020-10-12T18:50:34.218" v="68"/>
        <pc:sldMkLst>
          <pc:docMk/>
          <pc:sldMk cId="1400911359" sldId="258"/>
        </pc:sldMkLst>
        <pc:spChg chg="mod ord">
          <ac:chgData name="" userId="" providerId="" clId="Web-{00F4BAFB-0FBE-40B9-B402-A17E8F32710C}" dt="2020-10-12T18:50:34.218" v="68"/>
          <ac:spMkLst>
            <pc:docMk/>
            <pc:sldMk cId="1400911359" sldId="258"/>
            <ac:spMk id="2" creationId="{A9922E66-E765-4AC6-B492-549840E227F0}"/>
          </ac:spMkLst>
        </pc:spChg>
        <pc:spChg chg="mod ord">
          <ac:chgData name="" userId="" providerId="" clId="Web-{00F4BAFB-0FBE-40B9-B402-A17E8F32710C}" dt="2020-10-12T18:50:34.218" v="68"/>
          <ac:spMkLst>
            <pc:docMk/>
            <pc:sldMk cId="1400911359" sldId="258"/>
            <ac:spMk id="3" creationId="{90672367-7FDF-4B99-ACD4-0FC851B5C333}"/>
          </ac:spMkLst>
        </pc:spChg>
        <pc:spChg chg="add del">
          <ac:chgData name="" userId="" providerId="" clId="Web-{00F4BAFB-0FBE-40B9-B402-A17E8F32710C}" dt="2020-10-12T18:50:34.218" v="68"/>
          <ac:spMkLst>
            <pc:docMk/>
            <pc:sldMk cId="1400911359" sldId="258"/>
            <ac:spMk id="6" creationId="{05C7EBC3-4672-4DAB-81C2-58661FAFAED6}"/>
          </ac:spMkLst>
        </pc:spChg>
        <pc:spChg chg="add del">
          <ac:chgData name="" userId="" providerId="" clId="Web-{00F4BAFB-0FBE-40B9-B402-A17E8F32710C}" dt="2020-10-12T18:50:34.218" v="68"/>
          <ac:spMkLst>
            <pc:docMk/>
            <pc:sldMk cId="1400911359" sldId="258"/>
            <ac:spMk id="7" creationId="{40BF962F-4C6F-461E-86F2-C43F56CC939B}"/>
          </ac:spMkLst>
        </pc:spChg>
        <pc:spChg chg="add del">
          <ac:chgData name="" userId="" providerId="" clId="Web-{00F4BAFB-0FBE-40B9-B402-A17E8F32710C}" dt="2020-10-12T18:50:34.218" v="68"/>
          <ac:spMkLst>
            <pc:docMk/>
            <pc:sldMk cId="1400911359" sldId="258"/>
            <ac:spMk id="13" creationId="{2E94A4F7-38E4-45EA-8E2E-CE1B5766B4F1}"/>
          </ac:spMkLst>
        </pc:spChg>
        <pc:picChg chg="mod">
          <ac:chgData name="" userId="" providerId="" clId="Web-{00F4BAFB-0FBE-40B9-B402-A17E8F32710C}" dt="2020-10-12T18:50:34.218" v="68"/>
          <ac:picMkLst>
            <pc:docMk/>
            <pc:sldMk cId="1400911359" sldId="258"/>
            <ac:picMk id="4" creationId="{C1302D2B-3D6B-426F-B013-94C8ACA4E24A}"/>
          </ac:picMkLst>
        </pc:picChg>
      </pc:sldChg>
      <pc:sldChg chg="modSp mod modClrScheme chgLayout">
        <pc:chgData name="" userId="" providerId="" clId="Web-{00F4BAFB-0FBE-40B9-B402-A17E8F32710C}" dt="2020-10-12T18:39:12.525" v="55"/>
        <pc:sldMkLst>
          <pc:docMk/>
          <pc:sldMk cId="1545312061" sldId="259"/>
        </pc:sldMkLst>
        <pc:spChg chg="mod ord">
          <ac:chgData name="" userId="" providerId="" clId="Web-{00F4BAFB-0FBE-40B9-B402-A17E8F32710C}" dt="2020-10-12T18:39:12.525" v="55"/>
          <ac:spMkLst>
            <pc:docMk/>
            <pc:sldMk cId="1545312061" sldId="259"/>
            <ac:spMk id="2" creationId="{48B9C1E6-CD28-407A-92AF-AFB8A0476F6F}"/>
          </ac:spMkLst>
        </pc:spChg>
        <pc:spChg chg="mod ord">
          <ac:chgData name="" userId="" providerId="" clId="Web-{00F4BAFB-0FBE-40B9-B402-A17E8F32710C}" dt="2020-10-12T18:39:12.525" v="55"/>
          <ac:spMkLst>
            <pc:docMk/>
            <pc:sldMk cId="1545312061" sldId="259"/>
            <ac:spMk id="3" creationId="{A9FB793A-B52C-4E5D-9C5E-4EA3E569CFDB}"/>
          </ac:spMkLst>
        </pc:spChg>
      </pc:sldChg>
      <pc:sldChg chg="modSp mod modClrScheme chgLayout">
        <pc:chgData name="" userId="" providerId="" clId="Web-{00F4BAFB-0FBE-40B9-B402-A17E8F32710C}" dt="2020-10-12T18:39:12.525" v="55"/>
        <pc:sldMkLst>
          <pc:docMk/>
          <pc:sldMk cId="2295222686" sldId="260"/>
        </pc:sldMkLst>
        <pc:spChg chg="mod ord">
          <ac:chgData name="" userId="" providerId="" clId="Web-{00F4BAFB-0FBE-40B9-B402-A17E8F32710C}" dt="2020-10-12T18:39:12.525" v="55"/>
          <ac:spMkLst>
            <pc:docMk/>
            <pc:sldMk cId="2295222686" sldId="260"/>
            <ac:spMk id="2" creationId="{BFEA3D50-3942-437F-9A76-E5674788FCEF}"/>
          </ac:spMkLst>
        </pc:spChg>
        <pc:spChg chg="mod ord">
          <ac:chgData name="" userId="" providerId="" clId="Web-{00F4BAFB-0FBE-40B9-B402-A17E8F32710C}" dt="2020-10-12T18:39:12.525" v="55"/>
          <ac:spMkLst>
            <pc:docMk/>
            <pc:sldMk cId="2295222686" sldId="260"/>
            <ac:spMk id="3" creationId="{6449AF23-69F7-415D-8A12-C876A0545186}"/>
          </ac:spMkLst>
        </pc:spChg>
      </pc:sldChg>
      <pc:sldChg chg="modSp mod modClrScheme chgLayout">
        <pc:chgData name="" userId="" providerId="" clId="Web-{00F4BAFB-0FBE-40B9-B402-A17E8F32710C}" dt="2020-10-12T18:39:12.525" v="55"/>
        <pc:sldMkLst>
          <pc:docMk/>
          <pc:sldMk cId="2575717051" sldId="261"/>
        </pc:sldMkLst>
        <pc:spChg chg="mod ord">
          <ac:chgData name="" userId="" providerId="" clId="Web-{00F4BAFB-0FBE-40B9-B402-A17E8F32710C}" dt="2020-10-12T18:39:12.525" v="55"/>
          <ac:spMkLst>
            <pc:docMk/>
            <pc:sldMk cId="2575717051" sldId="261"/>
            <ac:spMk id="2" creationId="{5B1654C2-4EC0-4623-938C-8A3B8213B620}"/>
          </ac:spMkLst>
        </pc:spChg>
        <pc:spChg chg="mod ord">
          <ac:chgData name="" userId="" providerId="" clId="Web-{00F4BAFB-0FBE-40B9-B402-A17E8F32710C}" dt="2020-10-12T18:39:12.525" v="55"/>
          <ac:spMkLst>
            <pc:docMk/>
            <pc:sldMk cId="2575717051" sldId="261"/>
            <ac:spMk id="3" creationId="{D7235649-2F16-40B6-991C-5EA9C5023587}"/>
          </ac:spMkLst>
        </pc:spChg>
        <pc:picChg chg="mod ord">
          <ac:chgData name="" userId="" providerId="" clId="Web-{00F4BAFB-0FBE-40B9-B402-A17E8F32710C}" dt="2020-10-12T18:39:12.525" v="55"/>
          <ac:picMkLst>
            <pc:docMk/>
            <pc:sldMk cId="2575717051" sldId="261"/>
            <ac:picMk id="10" creationId="{2EB87344-9E6E-4460-B5AF-C6A439170571}"/>
          </ac:picMkLst>
        </pc:picChg>
      </pc:sldChg>
      <pc:sldChg chg="modSp mod modClrScheme chgLayout">
        <pc:chgData name="" userId="" providerId="" clId="Web-{00F4BAFB-0FBE-40B9-B402-A17E8F32710C}" dt="2020-10-12T18:39:12.525" v="55"/>
        <pc:sldMkLst>
          <pc:docMk/>
          <pc:sldMk cId="3169302411" sldId="262"/>
        </pc:sldMkLst>
        <pc:spChg chg="mod ord">
          <ac:chgData name="" userId="" providerId="" clId="Web-{00F4BAFB-0FBE-40B9-B402-A17E8F32710C}" dt="2020-10-12T18:39:12.525" v="55"/>
          <ac:spMkLst>
            <pc:docMk/>
            <pc:sldMk cId="3169302411" sldId="262"/>
            <ac:spMk id="2" creationId="{4D1C2697-E19C-4A8E-AA6A-70C5310A0C7D}"/>
          </ac:spMkLst>
        </pc:spChg>
        <pc:spChg chg="mod ord">
          <ac:chgData name="" userId="" providerId="" clId="Web-{00F4BAFB-0FBE-40B9-B402-A17E8F32710C}" dt="2020-10-12T18:39:12.525" v="55"/>
          <ac:spMkLst>
            <pc:docMk/>
            <pc:sldMk cId="3169302411" sldId="262"/>
            <ac:spMk id="3" creationId="{8D35C0E2-7D30-488F-817C-196AD4E5692A}"/>
          </ac:spMkLst>
        </pc:spChg>
        <pc:picChg chg="mod ord">
          <ac:chgData name="" userId="" providerId="" clId="Web-{00F4BAFB-0FBE-40B9-B402-A17E8F32710C}" dt="2020-10-12T18:39:12.525" v="55"/>
          <ac:picMkLst>
            <pc:docMk/>
            <pc:sldMk cId="3169302411" sldId="262"/>
            <ac:picMk id="12" creationId="{A8F3D0A5-F990-40E7-84C9-8C9F5732E1D2}"/>
          </ac:picMkLst>
        </pc:picChg>
      </pc:sldChg>
      <pc:sldChg chg="modSp mod modClrScheme chgLayout">
        <pc:chgData name="" userId="" providerId="" clId="Web-{00F4BAFB-0FBE-40B9-B402-A17E8F32710C}" dt="2020-10-12T18:39:12.525" v="55"/>
        <pc:sldMkLst>
          <pc:docMk/>
          <pc:sldMk cId="219050903" sldId="263"/>
        </pc:sldMkLst>
        <pc:spChg chg="mod ord">
          <ac:chgData name="" userId="" providerId="" clId="Web-{00F4BAFB-0FBE-40B9-B402-A17E8F32710C}" dt="2020-10-12T18:39:12.525" v="55"/>
          <ac:spMkLst>
            <pc:docMk/>
            <pc:sldMk cId="219050903" sldId="263"/>
            <ac:spMk id="2" creationId="{7A026635-1FD1-410D-9078-7F18ED956E8D}"/>
          </ac:spMkLst>
        </pc:spChg>
        <pc:spChg chg="mod ord">
          <ac:chgData name="" userId="" providerId="" clId="Web-{00F4BAFB-0FBE-40B9-B402-A17E8F32710C}" dt="2020-10-12T18:39:12.525" v="55"/>
          <ac:spMkLst>
            <pc:docMk/>
            <pc:sldMk cId="219050903" sldId="263"/>
            <ac:spMk id="3" creationId="{2F39A7FD-8143-4855-85CF-991A986A9DC3}"/>
          </ac:spMkLst>
        </pc:spChg>
        <pc:spChg chg="mod ord">
          <ac:chgData name="" userId="" providerId="" clId="Web-{00F4BAFB-0FBE-40B9-B402-A17E8F32710C}" dt="2020-10-12T18:39:12.525" v="55"/>
          <ac:spMkLst>
            <pc:docMk/>
            <pc:sldMk cId="219050903" sldId="263"/>
            <ac:spMk id="4" creationId="{C4D9DB54-AEEE-4A75-968C-74FE2A04CF70}"/>
          </ac:spMkLst>
        </pc:spChg>
      </pc:sldChg>
      <pc:sldChg chg="modSp mod modClrScheme chgLayout">
        <pc:chgData name="" userId="" providerId="" clId="Web-{00F4BAFB-0FBE-40B9-B402-A17E8F32710C}" dt="2020-10-12T18:39:12.525" v="55"/>
        <pc:sldMkLst>
          <pc:docMk/>
          <pc:sldMk cId="681888763" sldId="264"/>
        </pc:sldMkLst>
        <pc:spChg chg="mod ord">
          <ac:chgData name="" userId="" providerId="" clId="Web-{00F4BAFB-0FBE-40B9-B402-A17E8F32710C}" dt="2020-10-12T18:39:12.525" v="55"/>
          <ac:spMkLst>
            <pc:docMk/>
            <pc:sldMk cId="681888763" sldId="264"/>
            <ac:spMk id="2" creationId="{61937788-35B6-4EF1-A258-707DE10B76FC}"/>
          </ac:spMkLst>
        </pc:spChg>
        <pc:spChg chg="mod ord">
          <ac:chgData name="" userId="" providerId="" clId="Web-{00F4BAFB-0FBE-40B9-B402-A17E8F32710C}" dt="2020-10-12T18:39:12.525" v="55"/>
          <ac:spMkLst>
            <pc:docMk/>
            <pc:sldMk cId="681888763" sldId="264"/>
            <ac:spMk id="3" creationId="{C6F599B7-D28B-4228-B2F6-95DE1DC70F5A}"/>
          </ac:spMkLst>
        </pc:spChg>
        <pc:spChg chg="mod ord">
          <ac:chgData name="" userId="" providerId="" clId="Web-{00F4BAFB-0FBE-40B9-B402-A17E8F32710C}" dt="2020-10-12T18:39:12.525" v="55"/>
          <ac:spMkLst>
            <pc:docMk/>
            <pc:sldMk cId="681888763" sldId="264"/>
            <ac:spMk id="4" creationId="{B22BEDA3-6D4D-4773-8A73-AD2965EC521E}"/>
          </ac:spMkLst>
        </pc:spChg>
      </pc:sldChg>
      <pc:sldMasterChg chg="add del addSldLayout delSldLayout">
        <pc:chgData name="" userId="" providerId="" clId="Web-{00F4BAFB-0FBE-40B9-B402-A17E8F32710C}" dt="2020-10-12T18:39:12.525" v="55"/>
        <pc:sldMasterMkLst>
          <pc:docMk/>
          <pc:sldMasterMk cId="2460954070" sldId="2147483660"/>
        </pc:sldMasterMkLst>
        <pc:sldLayoutChg chg="add del">
          <pc:chgData name="" userId="" providerId="" clId="Web-{00F4BAFB-0FBE-40B9-B402-A17E8F32710C}" dt="2020-10-12T18:39:12.525" v="55"/>
          <pc:sldLayoutMkLst>
            <pc:docMk/>
            <pc:sldMasterMk cId="2460954070" sldId="2147483660"/>
            <pc:sldLayoutMk cId="2385387890" sldId="2147483661"/>
          </pc:sldLayoutMkLst>
        </pc:sldLayoutChg>
        <pc:sldLayoutChg chg="add del">
          <pc:chgData name="" userId="" providerId="" clId="Web-{00F4BAFB-0FBE-40B9-B402-A17E8F32710C}" dt="2020-10-12T18:39:12.525" v="55"/>
          <pc:sldLayoutMkLst>
            <pc:docMk/>
            <pc:sldMasterMk cId="2460954070" sldId="2147483660"/>
            <pc:sldLayoutMk cId="949138452" sldId="2147483662"/>
          </pc:sldLayoutMkLst>
        </pc:sldLayoutChg>
        <pc:sldLayoutChg chg="add del">
          <pc:chgData name="" userId="" providerId="" clId="Web-{00F4BAFB-0FBE-40B9-B402-A17E8F32710C}" dt="2020-10-12T18:39:12.525" v="55"/>
          <pc:sldLayoutMkLst>
            <pc:docMk/>
            <pc:sldMasterMk cId="2460954070" sldId="2147483660"/>
            <pc:sldLayoutMk cId="2591524520" sldId="2147483663"/>
          </pc:sldLayoutMkLst>
        </pc:sldLayoutChg>
        <pc:sldLayoutChg chg="add del">
          <pc:chgData name="" userId="" providerId="" clId="Web-{00F4BAFB-0FBE-40B9-B402-A17E8F32710C}" dt="2020-10-12T18:39:12.525" v="55"/>
          <pc:sldLayoutMkLst>
            <pc:docMk/>
            <pc:sldMasterMk cId="2460954070" sldId="2147483660"/>
            <pc:sldLayoutMk cId="1203092039" sldId="2147483664"/>
          </pc:sldLayoutMkLst>
        </pc:sldLayoutChg>
        <pc:sldLayoutChg chg="add del">
          <pc:chgData name="" userId="" providerId="" clId="Web-{00F4BAFB-0FBE-40B9-B402-A17E8F32710C}" dt="2020-10-12T18:39:12.525" v="55"/>
          <pc:sldLayoutMkLst>
            <pc:docMk/>
            <pc:sldMasterMk cId="2460954070" sldId="2147483660"/>
            <pc:sldLayoutMk cId="3733172339" sldId="2147483665"/>
          </pc:sldLayoutMkLst>
        </pc:sldLayoutChg>
        <pc:sldLayoutChg chg="add del">
          <pc:chgData name="" userId="" providerId="" clId="Web-{00F4BAFB-0FBE-40B9-B402-A17E8F32710C}" dt="2020-10-12T18:39:12.525" v="55"/>
          <pc:sldLayoutMkLst>
            <pc:docMk/>
            <pc:sldMasterMk cId="2460954070" sldId="2147483660"/>
            <pc:sldLayoutMk cId="3210312558" sldId="2147483666"/>
          </pc:sldLayoutMkLst>
        </pc:sldLayoutChg>
        <pc:sldLayoutChg chg="add del">
          <pc:chgData name="" userId="" providerId="" clId="Web-{00F4BAFB-0FBE-40B9-B402-A17E8F32710C}" dt="2020-10-12T18:39:12.525" v="55"/>
          <pc:sldLayoutMkLst>
            <pc:docMk/>
            <pc:sldMasterMk cId="2460954070" sldId="2147483660"/>
            <pc:sldLayoutMk cId="3146388984" sldId="2147483667"/>
          </pc:sldLayoutMkLst>
        </pc:sldLayoutChg>
        <pc:sldLayoutChg chg="add del">
          <pc:chgData name="" userId="" providerId="" clId="Web-{00F4BAFB-0FBE-40B9-B402-A17E8F32710C}" dt="2020-10-12T18:39:12.525" v="55"/>
          <pc:sldLayoutMkLst>
            <pc:docMk/>
            <pc:sldMasterMk cId="2460954070" sldId="2147483660"/>
            <pc:sldLayoutMk cId="3171841454" sldId="2147483668"/>
          </pc:sldLayoutMkLst>
        </pc:sldLayoutChg>
        <pc:sldLayoutChg chg="add del">
          <pc:chgData name="" userId="" providerId="" clId="Web-{00F4BAFB-0FBE-40B9-B402-A17E8F32710C}" dt="2020-10-12T18:39:12.525" v="55"/>
          <pc:sldLayoutMkLst>
            <pc:docMk/>
            <pc:sldMasterMk cId="2460954070" sldId="2147483660"/>
            <pc:sldLayoutMk cId="1718958274" sldId="2147483669"/>
          </pc:sldLayoutMkLst>
        </pc:sldLayoutChg>
        <pc:sldLayoutChg chg="add del">
          <pc:chgData name="" userId="" providerId="" clId="Web-{00F4BAFB-0FBE-40B9-B402-A17E8F32710C}" dt="2020-10-12T18:39:12.525" v="55"/>
          <pc:sldLayoutMkLst>
            <pc:docMk/>
            <pc:sldMasterMk cId="2460954070" sldId="2147483660"/>
            <pc:sldLayoutMk cId="2202905451" sldId="2147483670"/>
          </pc:sldLayoutMkLst>
        </pc:sldLayoutChg>
        <pc:sldLayoutChg chg="add del">
          <pc:chgData name="" userId="" providerId="" clId="Web-{00F4BAFB-0FBE-40B9-B402-A17E8F32710C}" dt="2020-10-12T18:39:12.525" v="55"/>
          <pc:sldLayoutMkLst>
            <pc:docMk/>
            <pc:sldMasterMk cId="2460954070" sldId="2147483660"/>
            <pc:sldLayoutMk cId="3479445657" sldId="2147483671"/>
          </pc:sldLayoutMkLst>
        </pc:sldLayoutChg>
      </pc:sldMasterChg>
      <pc:sldMasterChg chg="add del addSldLayout delSldLayout modSldLayout">
        <pc:chgData name="" userId="" providerId="" clId="Web-{00F4BAFB-0FBE-40B9-B402-A17E8F32710C}" dt="2020-10-12T18:39:12.525" v="55"/>
        <pc:sldMasterMkLst>
          <pc:docMk/>
          <pc:sldMasterMk cId="517148461" sldId="2147483672"/>
        </pc:sldMasterMkLst>
        <pc:sldLayoutChg chg="add del mod replId">
          <pc:chgData name="" userId="" providerId="" clId="Web-{00F4BAFB-0FBE-40B9-B402-A17E8F32710C}" dt="2020-10-12T18:39:12.525" v="55"/>
          <pc:sldLayoutMkLst>
            <pc:docMk/>
            <pc:sldMasterMk cId="517148461" sldId="2147483672"/>
            <pc:sldLayoutMk cId="3641889489" sldId="2147483673"/>
          </pc:sldLayoutMkLst>
        </pc:sldLayoutChg>
        <pc:sldLayoutChg chg="add del mod replId">
          <pc:chgData name="" userId="" providerId="" clId="Web-{00F4BAFB-0FBE-40B9-B402-A17E8F32710C}" dt="2020-10-12T18:39:12.525" v="55"/>
          <pc:sldLayoutMkLst>
            <pc:docMk/>
            <pc:sldMasterMk cId="517148461" sldId="2147483672"/>
            <pc:sldLayoutMk cId="3670150464" sldId="2147483674"/>
          </pc:sldLayoutMkLst>
        </pc:sldLayoutChg>
        <pc:sldLayoutChg chg="add del mod replId">
          <pc:chgData name="" userId="" providerId="" clId="Web-{00F4BAFB-0FBE-40B9-B402-A17E8F32710C}" dt="2020-10-12T18:39:12.525" v="55"/>
          <pc:sldLayoutMkLst>
            <pc:docMk/>
            <pc:sldMasterMk cId="517148461" sldId="2147483672"/>
            <pc:sldLayoutMk cId="3349404529" sldId="2147483675"/>
          </pc:sldLayoutMkLst>
        </pc:sldLayoutChg>
        <pc:sldLayoutChg chg="add del mod replId">
          <pc:chgData name="" userId="" providerId="" clId="Web-{00F4BAFB-0FBE-40B9-B402-A17E8F32710C}" dt="2020-10-12T18:39:12.525" v="55"/>
          <pc:sldLayoutMkLst>
            <pc:docMk/>
            <pc:sldMasterMk cId="517148461" sldId="2147483672"/>
            <pc:sldLayoutMk cId="1715966170" sldId="2147483676"/>
          </pc:sldLayoutMkLst>
        </pc:sldLayoutChg>
        <pc:sldLayoutChg chg="add del mod replId">
          <pc:chgData name="" userId="" providerId="" clId="Web-{00F4BAFB-0FBE-40B9-B402-A17E8F32710C}" dt="2020-10-12T18:39:12.525" v="55"/>
          <pc:sldLayoutMkLst>
            <pc:docMk/>
            <pc:sldMasterMk cId="517148461" sldId="2147483672"/>
            <pc:sldLayoutMk cId="1221176733" sldId="2147483677"/>
          </pc:sldLayoutMkLst>
        </pc:sldLayoutChg>
        <pc:sldLayoutChg chg="add del mod replId">
          <pc:chgData name="" userId="" providerId="" clId="Web-{00F4BAFB-0FBE-40B9-B402-A17E8F32710C}" dt="2020-10-12T18:39:12.525" v="55"/>
          <pc:sldLayoutMkLst>
            <pc:docMk/>
            <pc:sldMasterMk cId="517148461" sldId="2147483672"/>
            <pc:sldLayoutMk cId="722809779" sldId="2147483678"/>
          </pc:sldLayoutMkLst>
        </pc:sldLayoutChg>
        <pc:sldLayoutChg chg="add del mod replId">
          <pc:chgData name="" userId="" providerId="" clId="Web-{00F4BAFB-0FBE-40B9-B402-A17E8F32710C}" dt="2020-10-12T18:39:12.525" v="55"/>
          <pc:sldLayoutMkLst>
            <pc:docMk/>
            <pc:sldMasterMk cId="517148461" sldId="2147483672"/>
            <pc:sldLayoutMk cId="1588135424" sldId="2147483679"/>
          </pc:sldLayoutMkLst>
        </pc:sldLayoutChg>
        <pc:sldLayoutChg chg="add del mod replId">
          <pc:chgData name="" userId="" providerId="" clId="Web-{00F4BAFB-0FBE-40B9-B402-A17E8F32710C}" dt="2020-10-12T18:39:12.525" v="55"/>
          <pc:sldLayoutMkLst>
            <pc:docMk/>
            <pc:sldMasterMk cId="517148461" sldId="2147483672"/>
            <pc:sldLayoutMk cId="2140656258" sldId="2147483680"/>
          </pc:sldLayoutMkLst>
        </pc:sldLayoutChg>
        <pc:sldLayoutChg chg="add del mod replId">
          <pc:chgData name="" userId="" providerId="" clId="Web-{00F4BAFB-0FBE-40B9-B402-A17E8F32710C}" dt="2020-10-12T18:39:12.525" v="55"/>
          <pc:sldLayoutMkLst>
            <pc:docMk/>
            <pc:sldMasterMk cId="517148461" sldId="2147483672"/>
            <pc:sldLayoutMk cId="1967464414" sldId="2147483681"/>
          </pc:sldLayoutMkLst>
        </pc:sldLayoutChg>
        <pc:sldLayoutChg chg="add del mod replId">
          <pc:chgData name="" userId="" providerId="" clId="Web-{00F4BAFB-0FBE-40B9-B402-A17E8F32710C}" dt="2020-10-12T18:39:12.525" v="55"/>
          <pc:sldLayoutMkLst>
            <pc:docMk/>
            <pc:sldMasterMk cId="517148461" sldId="2147483672"/>
            <pc:sldLayoutMk cId="2487400204" sldId="2147483682"/>
          </pc:sldLayoutMkLst>
        </pc:sldLayoutChg>
        <pc:sldLayoutChg chg="add del mod replId">
          <pc:chgData name="" userId="" providerId="" clId="Web-{00F4BAFB-0FBE-40B9-B402-A17E8F32710C}" dt="2020-10-12T18:39:12.525" v="55"/>
          <pc:sldLayoutMkLst>
            <pc:docMk/>
            <pc:sldMasterMk cId="517148461" sldId="2147483672"/>
            <pc:sldLayoutMk cId="537215717" sldId="2147483683"/>
          </pc:sldLayoutMkLst>
        </pc:sldLayoutChg>
      </pc:sldMasterChg>
    </pc:docChg>
  </pc:docChgLst>
  <pc:docChgLst>
    <pc:chgData clId="Web-{E26A99D4-0AF2-479D-9417-3F4A863B63AE}"/>
    <pc:docChg chg="modSld">
      <pc:chgData name="" userId="" providerId="" clId="Web-{E26A99D4-0AF2-479D-9417-3F4A863B63AE}" dt="2021-01-21T16:31:37.088" v="13"/>
      <pc:docMkLst>
        <pc:docMk/>
      </pc:docMkLst>
      <pc:sldChg chg="modNotes">
        <pc:chgData name="" userId="" providerId="" clId="Web-{E26A99D4-0AF2-479D-9417-3F4A863B63AE}" dt="2021-01-21T16:31:37.088" v="13"/>
        <pc:sldMkLst>
          <pc:docMk/>
          <pc:sldMk cId="2851411773" sldId="269"/>
        </pc:sldMkLst>
      </pc:sldChg>
      <pc:sldChg chg="modSp modNotes">
        <pc:chgData name="" userId="" providerId="" clId="Web-{E26A99D4-0AF2-479D-9417-3F4A863B63AE}" dt="2021-01-21T16:31:01.429" v="12"/>
        <pc:sldMkLst>
          <pc:docMk/>
          <pc:sldMk cId="4075836436" sldId="270"/>
        </pc:sldMkLst>
        <pc:spChg chg="mod">
          <ac:chgData name="" userId="" providerId="" clId="Web-{E26A99D4-0AF2-479D-9417-3F4A863B63AE}" dt="2021-01-21T16:29:53.236" v="11" actId="20577"/>
          <ac:spMkLst>
            <pc:docMk/>
            <pc:sldMk cId="4075836436" sldId="270"/>
            <ac:spMk id="3" creationId="{90672367-7FDF-4B99-ACD4-0FC851B5C333}"/>
          </ac:spMkLst>
        </pc:spChg>
      </pc:sldChg>
    </pc:docChg>
  </pc:docChgLst>
  <pc:docChgLst>
    <pc:chgData clId="Web-{CA740054-7272-44EE-BD86-3CD1F0D8D919}"/>
    <pc:docChg chg="addSld modSld">
      <pc:chgData name="" userId="" providerId="" clId="Web-{CA740054-7272-44EE-BD86-3CD1F0D8D919}" dt="2020-10-07T22:32:50.755" v="861" actId="20577"/>
      <pc:docMkLst>
        <pc:docMk/>
      </pc:docMkLst>
      <pc:sldChg chg="modSp">
        <pc:chgData name="" userId="" providerId="" clId="Web-{CA740054-7272-44EE-BD86-3CD1F0D8D919}" dt="2020-10-07T21:53:33.524" v="209" actId="20577"/>
        <pc:sldMkLst>
          <pc:docMk/>
          <pc:sldMk cId="1545312061" sldId="259"/>
        </pc:sldMkLst>
        <pc:spChg chg="mod">
          <ac:chgData name="" userId="" providerId="" clId="Web-{CA740054-7272-44EE-BD86-3CD1F0D8D919}" dt="2020-10-07T21:53:33.524" v="209" actId="20577"/>
          <ac:spMkLst>
            <pc:docMk/>
            <pc:sldMk cId="1545312061" sldId="259"/>
            <ac:spMk id="2" creationId="{48B9C1E6-CD28-407A-92AF-AFB8A0476F6F}"/>
          </ac:spMkLst>
        </pc:spChg>
        <pc:spChg chg="mod">
          <ac:chgData name="" userId="" providerId="" clId="Web-{CA740054-7272-44EE-BD86-3CD1F0D8D919}" dt="2020-10-07T21:53:14.759" v="171" actId="20577"/>
          <ac:spMkLst>
            <pc:docMk/>
            <pc:sldMk cId="1545312061" sldId="259"/>
            <ac:spMk id="3" creationId="{A9FB793A-B52C-4E5D-9C5E-4EA3E569CFDB}"/>
          </ac:spMkLst>
        </pc:spChg>
      </pc:sldChg>
      <pc:sldChg chg="modSp new">
        <pc:chgData name="" userId="" providerId="" clId="Web-{CA740054-7272-44EE-BD86-3CD1F0D8D919}" dt="2020-10-07T22:32:50.755" v="860" actId="20577"/>
        <pc:sldMkLst>
          <pc:docMk/>
          <pc:sldMk cId="2295222686" sldId="260"/>
        </pc:sldMkLst>
        <pc:spChg chg="mod">
          <ac:chgData name="" userId="" providerId="" clId="Web-{CA740054-7272-44EE-BD86-3CD1F0D8D919}" dt="2020-10-07T22:01:17.826" v="393" actId="20577"/>
          <ac:spMkLst>
            <pc:docMk/>
            <pc:sldMk cId="2295222686" sldId="260"/>
            <ac:spMk id="2" creationId="{BFEA3D50-3942-437F-9A76-E5674788FCEF}"/>
          </ac:spMkLst>
        </pc:spChg>
        <pc:spChg chg="mod">
          <ac:chgData name="" userId="" providerId="" clId="Web-{CA740054-7272-44EE-BD86-3CD1F0D8D919}" dt="2020-10-07T22:32:50.755" v="860" actId="20577"/>
          <ac:spMkLst>
            <pc:docMk/>
            <pc:sldMk cId="2295222686" sldId="260"/>
            <ac:spMk id="3" creationId="{6449AF23-69F7-415D-8A12-C876A0545186}"/>
          </ac:spMkLst>
        </pc:spChg>
      </pc:sldChg>
    </pc:docChg>
  </pc:docChgLst>
  <pc:docChgLst>
    <pc:chgData clId="Web-{57430131-B662-4284-8B45-727FC8920FAB}"/>
    <pc:docChg chg="modSld">
      <pc:chgData name="" userId="" providerId="" clId="Web-{57430131-B662-4284-8B45-727FC8920FAB}" dt="2020-11-05T19:03:18.616" v="120" actId="20577"/>
      <pc:docMkLst>
        <pc:docMk/>
      </pc:docMkLst>
      <pc:sldChg chg="modNotes">
        <pc:chgData name="" userId="" providerId="" clId="Web-{57430131-B662-4284-8B45-727FC8920FAB}" dt="2020-11-05T17:31:26.542" v="3"/>
        <pc:sldMkLst>
          <pc:docMk/>
          <pc:sldMk cId="219050903" sldId="263"/>
        </pc:sldMkLst>
      </pc:sldChg>
      <pc:sldChg chg="modNotes">
        <pc:chgData name="" userId="" providerId="" clId="Web-{57430131-B662-4284-8B45-727FC8920FAB}" dt="2020-11-05T17:45:16.555" v="5"/>
        <pc:sldMkLst>
          <pc:docMk/>
          <pc:sldMk cId="681888763" sldId="264"/>
        </pc:sldMkLst>
      </pc:sldChg>
      <pc:sldChg chg="addSp modSp modNotes">
        <pc:chgData name="" userId="" providerId="" clId="Web-{57430131-B662-4284-8B45-727FC8920FAB}" dt="2020-11-05T18:09:00.377" v="57"/>
        <pc:sldMkLst>
          <pc:docMk/>
          <pc:sldMk cId="2327853341" sldId="265"/>
        </pc:sldMkLst>
        <pc:spChg chg="add mod">
          <ac:chgData name="" userId="" providerId="" clId="Web-{57430131-B662-4284-8B45-727FC8920FAB}" dt="2020-11-05T18:04:47.718" v="52" actId="20577"/>
          <ac:spMkLst>
            <pc:docMk/>
            <pc:sldMk cId="2327853341" sldId="265"/>
            <ac:spMk id="6" creationId="{EA7C04A0-68B6-453C-91E5-47EC32C7F255}"/>
          </ac:spMkLst>
        </pc:spChg>
      </pc:sldChg>
      <pc:sldChg chg="addSp modSp">
        <pc:chgData name="" userId="" providerId="" clId="Web-{57430131-B662-4284-8B45-727FC8920FAB}" dt="2020-11-05T19:03:18.616" v="120" actId="20577"/>
        <pc:sldMkLst>
          <pc:docMk/>
          <pc:sldMk cId="1091736865" sldId="266"/>
        </pc:sldMkLst>
        <pc:spChg chg="mod">
          <ac:chgData name="" userId="" providerId="" clId="Web-{57430131-B662-4284-8B45-727FC8920FAB}" dt="2020-11-05T19:03:18.616" v="120" actId="20577"/>
          <ac:spMkLst>
            <pc:docMk/>
            <pc:sldMk cId="1091736865" sldId="266"/>
            <ac:spMk id="4" creationId="{29E2AF69-EA57-43AD-A5DA-144C74A6567B}"/>
          </ac:spMkLst>
        </pc:spChg>
        <pc:spChg chg="add mod">
          <ac:chgData name="" userId="" providerId="" clId="Web-{57430131-B662-4284-8B45-727FC8920FAB}" dt="2020-11-05T18:50:07.558" v="112" actId="1076"/>
          <ac:spMkLst>
            <pc:docMk/>
            <pc:sldMk cId="1091736865" sldId="266"/>
            <ac:spMk id="6" creationId="{CEE57C24-A8D4-4087-9279-8E45DE3B823A}"/>
          </ac:spMkLst>
        </pc:spChg>
      </pc:sldChg>
    </pc:docChg>
  </pc:docChgLst>
  <pc:docChgLst>
    <pc:chgData clId="Web-{B1866614-1F26-4A66-B3D2-02AA4B3CCCBC}"/>
    <pc:docChg chg="modSld">
      <pc:chgData name="" userId="" providerId="" clId="Web-{B1866614-1F26-4A66-B3D2-02AA4B3CCCBC}" dt="2020-11-04T22:02:27.678" v="222"/>
      <pc:docMkLst>
        <pc:docMk/>
      </pc:docMkLst>
      <pc:sldChg chg="modSp modNotes">
        <pc:chgData name="" userId="" providerId="" clId="Web-{B1866614-1F26-4A66-B3D2-02AA4B3CCCBC}" dt="2020-11-04T21:33:14.657" v="124"/>
        <pc:sldMkLst>
          <pc:docMk/>
          <pc:sldMk cId="1400911359" sldId="258"/>
        </pc:sldMkLst>
        <pc:spChg chg="mod">
          <ac:chgData name="" userId="" providerId="" clId="Web-{B1866614-1F26-4A66-B3D2-02AA4B3CCCBC}" dt="2020-11-04T21:32:28.827" v="119" actId="20577"/>
          <ac:spMkLst>
            <pc:docMk/>
            <pc:sldMk cId="1400911359" sldId="258"/>
            <ac:spMk id="3" creationId="{90672367-7FDF-4B99-ACD4-0FC851B5C333}"/>
          </ac:spMkLst>
        </pc:spChg>
      </pc:sldChg>
      <pc:sldChg chg="modNotes">
        <pc:chgData name="" userId="" providerId="" clId="Web-{B1866614-1F26-4A66-B3D2-02AA4B3CCCBC}" dt="2020-11-04T21:50:05.256" v="216"/>
        <pc:sldMkLst>
          <pc:docMk/>
          <pc:sldMk cId="1545312061" sldId="259"/>
        </pc:sldMkLst>
      </pc:sldChg>
      <pc:sldChg chg="modNotes">
        <pc:chgData name="" userId="" providerId="" clId="Web-{B1866614-1F26-4A66-B3D2-02AA4B3CCCBC}" dt="2020-11-04T22:02:27.678" v="222"/>
        <pc:sldMkLst>
          <pc:docMk/>
          <pc:sldMk cId="2295222686" sldId="260"/>
        </pc:sldMkLst>
      </pc:sldChg>
    </pc:docChg>
  </pc:docChgLst>
  <pc:docChgLst>
    <pc:chgData clId="Web-{C3FAAFF9-71A5-4850-B3DB-4637D62FC267}"/>
    <pc:docChg chg="modSld">
      <pc:chgData name="" userId="" providerId="" clId="Web-{C3FAAFF9-71A5-4850-B3DB-4637D62FC267}" dt="2020-11-17T15:48:19.372" v="48"/>
      <pc:docMkLst>
        <pc:docMk/>
      </pc:docMkLst>
      <pc:sldChg chg="modNotes">
        <pc:chgData name="" userId="" providerId="" clId="Web-{C3FAAFF9-71A5-4850-B3DB-4637D62FC267}" dt="2020-11-17T15:38:37.044" v="5"/>
        <pc:sldMkLst>
          <pc:docMk/>
          <pc:sldMk cId="109857222" sldId="256"/>
        </pc:sldMkLst>
      </pc:sldChg>
      <pc:sldChg chg="modNotes">
        <pc:chgData name="" userId="" providerId="" clId="Web-{C3FAAFF9-71A5-4850-B3DB-4637D62FC267}" dt="2020-11-17T15:40:05.309" v="7"/>
        <pc:sldMkLst>
          <pc:docMk/>
          <pc:sldMk cId="2531708180" sldId="257"/>
        </pc:sldMkLst>
      </pc:sldChg>
      <pc:sldChg chg="modNotes">
        <pc:chgData name="" userId="" providerId="" clId="Web-{C3FAAFF9-71A5-4850-B3DB-4637D62FC267}" dt="2020-11-17T15:43:08.075" v="29"/>
        <pc:sldMkLst>
          <pc:docMk/>
          <pc:sldMk cId="1400911359" sldId="258"/>
        </pc:sldMkLst>
      </pc:sldChg>
      <pc:sldChg chg="modNotes">
        <pc:chgData name="" userId="" providerId="" clId="Web-{C3FAAFF9-71A5-4850-B3DB-4637D62FC267}" dt="2020-11-17T15:45:16.669" v="35"/>
        <pc:sldMkLst>
          <pc:docMk/>
          <pc:sldMk cId="219050903" sldId="263"/>
        </pc:sldMkLst>
      </pc:sldChg>
      <pc:sldChg chg="modNotes">
        <pc:chgData name="" userId="" providerId="" clId="Web-{C3FAAFF9-71A5-4850-B3DB-4637D62FC267}" dt="2020-11-17T15:48:19.372" v="48"/>
        <pc:sldMkLst>
          <pc:docMk/>
          <pc:sldMk cId="1091736865" sldId="266"/>
        </pc:sldMkLst>
      </pc:sldChg>
    </pc:docChg>
  </pc:docChgLst>
  <pc:docChgLst>
    <pc:chgData clId="Web-{6E2507CA-EC8F-4322-A8AE-381DBCAFB417}"/>
    <pc:docChg chg="addSld modSld">
      <pc:chgData name="" userId="" providerId="" clId="Web-{6E2507CA-EC8F-4322-A8AE-381DBCAFB417}" dt="2020-10-07T17:49:13.732" v="85" actId="20577"/>
      <pc:docMkLst>
        <pc:docMk/>
      </pc:docMkLst>
      <pc:sldChg chg="modSp">
        <pc:chgData name="" userId="" providerId="" clId="Web-{6E2507CA-EC8F-4322-A8AE-381DBCAFB417}" dt="2020-10-07T17:49:13.732" v="84" actId="20577"/>
        <pc:sldMkLst>
          <pc:docMk/>
          <pc:sldMk cId="2531708180" sldId="257"/>
        </pc:sldMkLst>
        <pc:spChg chg="mod">
          <ac:chgData name="" userId="" providerId="" clId="Web-{6E2507CA-EC8F-4322-A8AE-381DBCAFB417}" dt="2020-10-07T17:49:13.732" v="84" actId="20577"/>
          <ac:spMkLst>
            <pc:docMk/>
            <pc:sldMk cId="2531708180" sldId="257"/>
            <ac:spMk id="3" creationId="{B5CD7A86-BDBC-4664-8C18-8A05ED0CF7FB}"/>
          </ac:spMkLst>
        </pc:spChg>
      </pc:sldChg>
      <pc:sldChg chg="modSp new">
        <pc:chgData name="" userId="" providerId="" clId="Web-{6E2507CA-EC8F-4322-A8AE-381DBCAFB417}" dt="2020-10-07T17:47:10.433" v="51" actId="20577"/>
        <pc:sldMkLst>
          <pc:docMk/>
          <pc:sldMk cId="3506696594" sldId="258"/>
        </pc:sldMkLst>
        <pc:spChg chg="mod">
          <ac:chgData name="" userId="" providerId="" clId="Web-{6E2507CA-EC8F-4322-A8AE-381DBCAFB417}" dt="2020-10-07T17:47:10.433" v="51" actId="20577"/>
          <ac:spMkLst>
            <pc:docMk/>
            <pc:sldMk cId="3506696594" sldId="258"/>
            <ac:spMk id="2" creationId="{B52EF424-B4AC-4580-9CD1-ABB48EE3ED2D}"/>
          </ac:spMkLst>
        </pc:spChg>
      </pc:sldChg>
    </pc:docChg>
  </pc:docChgLst>
  <pc:docChgLst>
    <pc:chgData clId="Web-{DB75F76A-365C-42C0-9D5C-48122E047C2A}"/>
    <pc:docChg chg="modSld">
      <pc:chgData name="" userId="" providerId="" clId="Web-{DB75F76A-365C-42C0-9D5C-48122E047C2A}" dt="2020-10-28T23:01:40.641" v="108" actId="14100"/>
      <pc:docMkLst>
        <pc:docMk/>
      </pc:docMkLst>
      <pc:sldChg chg="modSp modNotes">
        <pc:chgData name="" userId="" providerId="" clId="Web-{DB75F76A-365C-42C0-9D5C-48122E047C2A}" dt="2020-10-28T23:00:39.151" v="96" actId="20577"/>
        <pc:sldMkLst>
          <pc:docMk/>
          <pc:sldMk cId="1400911359" sldId="258"/>
        </pc:sldMkLst>
        <pc:spChg chg="mod">
          <ac:chgData name="" userId="" providerId="" clId="Web-{DB75F76A-365C-42C0-9D5C-48122E047C2A}" dt="2020-10-28T23:00:39.151" v="96" actId="20577"/>
          <ac:spMkLst>
            <pc:docMk/>
            <pc:sldMk cId="1400911359" sldId="258"/>
            <ac:spMk id="3" creationId="{90672367-7FDF-4B99-ACD4-0FC851B5C333}"/>
          </ac:spMkLst>
        </pc:spChg>
      </pc:sldChg>
      <pc:sldChg chg="modNotes">
        <pc:chgData name="" userId="" providerId="" clId="Web-{DB75F76A-365C-42C0-9D5C-48122E047C2A}" dt="2020-10-28T22:41:39.204" v="10"/>
        <pc:sldMkLst>
          <pc:docMk/>
          <pc:sldMk cId="1545312061" sldId="259"/>
        </pc:sldMkLst>
      </pc:sldChg>
      <pc:sldChg chg="addSp modSp">
        <pc:chgData name="" userId="" providerId="" clId="Web-{DB75F76A-365C-42C0-9D5C-48122E047C2A}" dt="2020-10-28T23:01:40.641" v="108" actId="14100"/>
        <pc:sldMkLst>
          <pc:docMk/>
          <pc:sldMk cId="1091736865" sldId="266"/>
        </pc:sldMkLst>
        <pc:spChg chg="mod">
          <ac:chgData name="" userId="" providerId="" clId="Web-{DB75F76A-365C-42C0-9D5C-48122E047C2A}" dt="2020-10-28T23:01:28.812" v="104" actId="1076"/>
          <ac:spMkLst>
            <pc:docMk/>
            <pc:sldMk cId="1091736865" sldId="266"/>
            <ac:spMk id="2" creationId="{4E070514-2D4A-4DD1-B53A-FB2F88D2B7A9}"/>
          </ac:spMkLst>
        </pc:spChg>
        <pc:spChg chg="add mod">
          <ac:chgData name="" userId="" providerId="" clId="Web-{DB75F76A-365C-42C0-9D5C-48122E047C2A}" dt="2020-10-28T23:01:40.641" v="108" actId="14100"/>
          <ac:spMkLst>
            <pc:docMk/>
            <pc:sldMk cId="1091736865" sldId="266"/>
            <ac:spMk id="5" creationId="{69C4BE9D-A7CE-4824-8E3B-4D3DA9A10D2B}"/>
          </ac:spMkLst>
        </pc:spChg>
      </pc:sldChg>
    </pc:docChg>
  </pc:docChgLst>
  <pc:docChgLst>
    <pc:chgData name="Tasha Perry" userId="S::perryt@kerndhs.com::8c4613b1-b053-4521-b8db-aaeff6f3d01b" providerId="AD" clId="Web-{8BB6BD08-7415-4143-8E9F-3A8FBD82F860}"/>
    <pc:docChg chg="modSld">
      <pc:chgData name="Tasha Perry" userId="S::perryt@kerndhs.com::8c4613b1-b053-4521-b8db-aaeff6f3d01b" providerId="AD" clId="Web-{8BB6BD08-7415-4143-8E9F-3A8FBD82F860}" dt="2021-04-12T16:15:13.050" v="3"/>
      <pc:docMkLst>
        <pc:docMk/>
      </pc:docMkLst>
      <pc:sldChg chg="addSp delSp modSp modMedia addAnim delAnim">
        <pc:chgData name="Tasha Perry" userId="S::perryt@kerndhs.com::8c4613b1-b053-4521-b8db-aaeff6f3d01b" providerId="AD" clId="Web-{8BB6BD08-7415-4143-8E9F-3A8FBD82F860}" dt="2021-04-12T16:15:13.050" v="3"/>
        <pc:sldMkLst>
          <pc:docMk/>
          <pc:sldMk cId="109857222" sldId="256"/>
        </pc:sldMkLst>
        <pc:picChg chg="del">
          <ac:chgData name="Tasha Perry" userId="S::perryt@kerndhs.com::8c4613b1-b053-4521-b8db-aaeff6f3d01b" providerId="AD" clId="Web-{8BB6BD08-7415-4143-8E9F-3A8FBD82F860}" dt="2021-04-12T16:14:24.471" v="0"/>
          <ac:picMkLst>
            <pc:docMk/>
            <pc:sldMk cId="109857222" sldId="256"/>
            <ac:picMk id="4" creationId="{40F7B06E-19FA-46B5-8FFF-C1DB0B66B242}"/>
          </ac:picMkLst>
        </pc:picChg>
        <pc:picChg chg="add mod">
          <ac:chgData name="Tasha Perry" userId="S::perryt@kerndhs.com::8c4613b1-b053-4521-b8db-aaeff6f3d01b" providerId="AD" clId="Web-{8BB6BD08-7415-4143-8E9F-3A8FBD82F860}" dt="2021-04-12T16:15:13.050" v="3"/>
          <ac:picMkLst>
            <pc:docMk/>
            <pc:sldMk cId="109857222" sldId="256"/>
            <ac:picMk id="5" creationId="{75C4EF8A-C00A-47B3-957E-E9D2FAB782A2}"/>
          </ac:picMkLst>
        </pc:picChg>
      </pc:sldChg>
    </pc:docChg>
  </pc:docChgLst>
  <pc:docChgLst>
    <pc:chgData clId="Web-{62BE6CEF-67AF-4C25-8C4E-7849832FBCE6}"/>
    <pc:docChg chg="modSld">
      <pc:chgData name="" userId="" providerId="" clId="Web-{62BE6CEF-67AF-4C25-8C4E-7849832FBCE6}" dt="2020-10-28T20:42:23.244" v="16" actId="20577"/>
      <pc:docMkLst>
        <pc:docMk/>
      </pc:docMkLst>
      <pc:sldChg chg="modSp">
        <pc:chgData name="" userId="" providerId="" clId="Web-{62BE6CEF-67AF-4C25-8C4E-7849832FBCE6}" dt="2020-10-28T20:42:23.244" v="16" actId="20577"/>
        <pc:sldMkLst>
          <pc:docMk/>
          <pc:sldMk cId="1400911359" sldId="258"/>
        </pc:sldMkLst>
        <pc:spChg chg="mod">
          <ac:chgData name="" userId="" providerId="" clId="Web-{62BE6CEF-67AF-4C25-8C4E-7849832FBCE6}" dt="2020-10-28T20:42:23.244" v="16" actId="20577"/>
          <ac:spMkLst>
            <pc:docMk/>
            <pc:sldMk cId="1400911359" sldId="258"/>
            <ac:spMk id="3" creationId="{90672367-7FDF-4B99-ACD4-0FC851B5C333}"/>
          </ac:spMkLst>
        </pc:spChg>
      </pc:sldChg>
    </pc:docChg>
  </pc:docChgLst>
  <pc:docChgLst>
    <pc:chgData clId="Web-{79E42760-0685-4D13-BA11-838A3305CFBC}"/>
    <pc:docChg chg="modSld">
      <pc:chgData name="" userId="" providerId="" clId="Web-{79E42760-0685-4D13-BA11-838A3305CFBC}" dt="2020-10-28T21:29:55.510" v="66"/>
      <pc:docMkLst>
        <pc:docMk/>
      </pc:docMkLst>
      <pc:sldChg chg="modSp modNotes">
        <pc:chgData name="" userId="" providerId="" clId="Web-{79E42760-0685-4D13-BA11-838A3305CFBC}" dt="2020-10-28T21:29:55.510" v="66"/>
        <pc:sldMkLst>
          <pc:docMk/>
          <pc:sldMk cId="1545312061" sldId="259"/>
        </pc:sldMkLst>
        <pc:spChg chg="mod">
          <ac:chgData name="" userId="" providerId="" clId="Web-{79E42760-0685-4D13-BA11-838A3305CFBC}" dt="2020-10-28T21:16:50.557" v="58" actId="20577"/>
          <ac:spMkLst>
            <pc:docMk/>
            <pc:sldMk cId="1545312061" sldId="259"/>
            <ac:spMk id="2" creationId="{48B9C1E6-CD28-407A-92AF-AFB8A0476F6F}"/>
          </ac:spMkLst>
        </pc:spChg>
      </pc:sldChg>
    </pc:docChg>
  </pc:docChgLst>
  <pc:docChgLst>
    <pc:chgData clId="Web-{A3B11851-3514-4A77-85E1-56457289625B}"/>
    <pc:docChg chg="addSld delSld modSld">
      <pc:chgData name="" userId="" providerId="" clId="Web-{A3B11851-3514-4A77-85E1-56457289625B}" dt="2020-10-07T21:04:30.914" v="1372" actId="14100"/>
      <pc:docMkLst>
        <pc:docMk/>
      </pc:docMkLst>
      <pc:sldChg chg="modSp new mod modClrScheme chgLayout modNotes">
        <pc:chgData name="" userId="" providerId="" clId="Web-{A3B11851-3514-4A77-85E1-56457289625B}" dt="2020-10-07T21:04:30.914" v="1372" actId="14100"/>
        <pc:sldMkLst>
          <pc:docMk/>
          <pc:sldMk cId="1400911359" sldId="258"/>
        </pc:sldMkLst>
        <pc:spChg chg="mod ord">
          <ac:chgData name="" userId="" providerId="" clId="Web-{A3B11851-3514-4A77-85E1-56457289625B}" dt="2020-10-07T20:01:30.778" v="59" actId="20577"/>
          <ac:spMkLst>
            <pc:docMk/>
            <pc:sldMk cId="1400911359" sldId="258"/>
            <ac:spMk id="2" creationId="{A9922E66-E765-4AC6-B492-549840E227F0}"/>
          </ac:spMkLst>
        </pc:spChg>
        <pc:spChg chg="mod ord">
          <ac:chgData name="" userId="" providerId="" clId="Web-{A3B11851-3514-4A77-85E1-56457289625B}" dt="2020-10-07T21:04:30.914" v="1372" actId="14100"/>
          <ac:spMkLst>
            <pc:docMk/>
            <pc:sldMk cId="1400911359" sldId="258"/>
            <ac:spMk id="3" creationId="{90672367-7FDF-4B99-ACD4-0FC851B5C333}"/>
          </ac:spMkLst>
        </pc:spChg>
      </pc:sldChg>
      <pc:sldChg chg="addSp delSp modSp del">
        <pc:chgData name="" userId="" providerId="" clId="Web-{A3B11851-3514-4A77-85E1-56457289625B}" dt="2020-10-07T20:00:33.836" v="54"/>
        <pc:sldMkLst>
          <pc:docMk/>
          <pc:sldMk cId="3506696594" sldId="258"/>
        </pc:sldMkLst>
        <pc:spChg chg="mod">
          <ac:chgData name="" userId="" providerId="" clId="Web-{A3B11851-3514-4A77-85E1-56457289625B}" dt="2020-10-07T20:00:31.336" v="51" actId="20577"/>
          <ac:spMkLst>
            <pc:docMk/>
            <pc:sldMk cId="3506696594" sldId="258"/>
            <ac:spMk id="2" creationId="{B52EF424-B4AC-4580-9CD1-ABB48EE3ED2D}"/>
          </ac:spMkLst>
        </pc:spChg>
        <pc:spChg chg="mod">
          <ac:chgData name="" userId="" providerId="" clId="Web-{A3B11851-3514-4A77-85E1-56457289625B}" dt="2020-10-07T19:58:57.829" v="24" actId="14100"/>
          <ac:spMkLst>
            <pc:docMk/>
            <pc:sldMk cId="3506696594" sldId="258"/>
            <ac:spMk id="3" creationId="{FF6DEF7F-2F9A-4155-AB47-AC66F26F64E6}"/>
          </ac:spMkLst>
        </pc:spChg>
        <pc:spChg chg="add del">
          <ac:chgData name="" userId="" providerId="" clId="Web-{A3B11851-3514-4A77-85E1-56457289625B}" dt="2020-10-07T19:58:33.452" v="17"/>
          <ac:spMkLst>
            <pc:docMk/>
            <pc:sldMk cId="3506696594" sldId="258"/>
            <ac:spMk id="4" creationId="{E10F3B53-56E4-4338-9CBC-5CC2047F8746}"/>
          </ac:spMkLst>
        </pc:spChg>
        <pc:spChg chg="add del">
          <ac:chgData name="" userId="" providerId="" clId="Web-{A3B11851-3514-4A77-85E1-56457289625B}" dt="2020-10-07T19:58:54.907" v="23"/>
          <ac:spMkLst>
            <pc:docMk/>
            <pc:sldMk cId="3506696594" sldId="258"/>
            <ac:spMk id="5" creationId="{0DD74B4A-3E8A-43D6-A9C2-77412E543DD9}"/>
          </ac:spMkLst>
        </pc:spChg>
        <pc:spChg chg="add del">
          <ac:chgData name="" userId="" providerId="" clId="Web-{A3B11851-3514-4A77-85E1-56457289625B}" dt="2020-10-07T19:58:53.376" v="22"/>
          <ac:spMkLst>
            <pc:docMk/>
            <pc:sldMk cId="3506696594" sldId="258"/>
            <ac:spMk id="6" creationId="{550A4F28-E29D-4568-8989-F6CA31C2FA2D}"/>
          </ac:spMkLst>
        </pc:spChg>
        <pc:spChg chg="add mod">
          <ac:chgData name="" userId="" providerId="" clId="Web-{A3B11851-3514-4A77-85E1-56457289625B}" dt="2020-10-07T19:59:59.365" v="43" actId="20577"/>
          <ac:spMkLst>
            <pc:docMk/>
            <pc:sldMk cId="3506696594" sldId="258"/>
            <ac:spMk id="7" creationId="{EEAFF9D1-8C71-4DA0-AA1D-240C409CF460}"/>
          </ac:spMkLst>
        </pc:spChg>
        <pc:spChg chg="add mod">
          <ac:chgData name="" userId="" providerId="" clId="Web-{A3B11851-3514-4A77-85E1-56457289625B}" dt="2020-10-07T20:00:07.006" v="49" actId="14100"/>
          <ac:spMkLst>
            <pc:docMk/>
            <pc:sldMk cId="3506696594" sldId="258"/>
            <ac:spMk id="8" creationId="{635D7515-6D29-412D-9EFA-DC4477A85472}"/>
          </ac:spMkLst>
        </pc:spChg>
        <pc:spChg chg="add">
          <ac:chgData name="" userId="" providerId="" clId="Web-{A3B11851-3514-4A77-85E1-56457289625B}" dt="2020-10-07T20:00:09.147" v="50"/>
          <ac:spMkLst>
            <pc:docMk/>
            <pc:sldMk cId="3506696594" sldId="258"/>
            <ac:spMk id="9" creationId="{AD63AF9E-63BF-4764-B26E-F72FC61767AB}"/>
          </ac:spMkLst>
        </pc:spChg>
      </pc:sldChg>
    </pc:docChg>
  </pc:docChgLst>
  <pc:docChgLst>
    <pc:chgData clId="Web-{09F2A469-0F21-48E1-80F9-B21A44045430}"/>
    <pc:docChg chg="">
      <pc:chgData name="" userId="" providerId="" clId="Web-{09F2A469-0F21-48E1-80F9-B21A44045430}" dt="2020-11-06T16:40:29.314" v="1"/>
      <pc:docMkLst>
        <pc:docMk/>
      </pc:docMkLst>
      <pc:sldChg chg="addCm">
        <pc:chgData name="" userId="" providerId="" clId="Web-{09F2A469-0F21-48E1-80F9-B21A44045430}" dt="2020-11-06T16:28:53.600" v="0"/>
        <pc:sldMkLst>
          <pc:docMk/>
          <pc:sldMk cId="2531708180" sldId="257"/>
        </pc:sldMkLst>
      </pc:sldChg>
      <pc:sldChg chg="addCm">
        <pc:chgData name="" userId="" providerId="" clId="Web-{09F2A469-0F21-48E1-80F9-B21A44045430}" dt="2020-11-06T16:40:29.314" v="1"/>
        <pc:sldMkLst>
          <pc:docMk/>
          <pc:sldMk cId="1400911359" sldId="258"/>
        </pc:sldMkLst>
      </pc:sldChg>
    </pc:docChg>
  </pc:docChgLst>
  <pc:docChgLst>
    <pc:chgData clId="Web-{CA0573F4-5199-4464-BC34-AB5F1929D99E}"/>
    <pc:docChg chg="addSld delSld modSld sldOrd">
      <pc:chgData name="" userId="" providerId="" clId="Web-{CA0573F4-5199-4464-BC34-AB5F1929D99E}" dt="2020-10-12T22:27:50.212" v="291" actId="14100"/>
      <pc:docMkLst>
        <pc:docMk/>
      </pc:docMkLst>
      <pc:sldChg chg="addSp delSp modSp modNotes">
        <pc:chgData name="" userId="" providerId="" clId="Web-{CA0573F4-5199-4464-BC34-AB5F1929D99E}" dt="2020-10-12T21:46:35.390" v="176"/>
        <pc:sldMkLst>
          <pc:docMk/>
          <pc:sldMk cId="109857222" sldId="256"/>
        </pc:sldMkLst>
        <pc:spChg chg="mod">
          <ac:chgData name="" userId="" providerId="" clId="Web-{CA0573F4-5199-4464-BC34-AB5F1929D99E}" dt="2020-10-12T21:46:35.390" v="176"/>
          <ac:spMkLst>
            <pc:docMk/>
            <pc:sldMk cId="109857222" sldId="256"/>
            <ac:spMk id="2" creationId="{00000000-0000-0000-0000-000000000000}"/>
          </ac:spMkLst>
        </pc:spChg>
        <pc:spChg chg="mod">
          <ac:chgData name="" userId="" providerId="" clId="Web-{CA0573F4-5199-4464-BC34-AB5F1929D99E}" dt="2020-10-12T21:46:35.390" v="176"/>
          <ac:spMkLst>
            <pc:docMk/>
            <pc:sldMk cId="109857222" sldId="256"/>
            <ac:spMk id="3" creationId="{00000000-0000-0000-0000-000000000000}"/>
          </ac:spMkLst>
        </pc:spChg>
        <pc:spChg chg="del">
          <ac:chgData name="" userId="" providerId="" clId="Web-{CA0573F4-5199-4464-BC34-AB5F1929D99E}" dt="2020-10-12T21:46:35.390" v="176"/>
          <ac:spMkLst>
            <pc:docMk/>
            <pc:sldMk cId="109857222" sldId="256"/>
            <ac:spMk id="24" creationId="{5A292AEA-2528-46C0-B426-95822B6141FB}"/>
          </ac:spMkLst>
        </pc:spChg>
        <pc:spChg chg="del">
          <ac:chgData name="" userId="" providerId="" clId="Web-{CA0573F4-5199-4464-BC34-AB5F1929D99E}" dt="2020-10-12T21:46:35.390" v="176"/>
          <ac:spMkLst>
            <pc:docMk/>
            <pc:sldMk cId="109857222" sldId="256"/>
            <ac:spMk id="26" creationId="{D8B7B198-E4DF-43CD-AD8C-199884323745}"/>
          </ac:spMkLst>
        </pc:spChg>
        <pc:spChg chg="del">
          <ac:chgData name="" userId="" providerId="" clId="Web-{CA0573F4-5199-4464-BC34-AB5F1929D99E}" dt="2020-10-12T21:46:35.390" v="176"/>
          <ac:spMkLst>
            <pc:docMk/>
            <pc:sldMk cId="109857222" sldId="256"/>
            <ac:spMk id="28" creationId="{2BE67753-EA0E-4819-8D22-0B6600CF7231}"/>
          </ac:spMkLst>
        </pc:spChg>
        <pc:spChg chg="add">
          <ac:chgData name="" userId="" providerId="" clId="Web-{CA0573F4-5199-4464-BC34-AB5F1929D99E}" dt="2020-10-12T21:46:35.390" v="176"/>
          <ac:spMkLst>
            <pc:docMk/>
            <pc:sldMk cId="109857222" sldId="256"/>
            <ac:spMk id="54" creationId="{9BFE1AD3-B2BC-4567-8B4A-DCB8F908097D}"/>
          </ac:spMkLst>
        </pc:spChg>
        <pc:spChg chg="add">
          <ac:chgData name="" userId="" providerId="" clId="Web-{CA0573F4-5199-4464-BC34-AB5F1929D99E}" dt="2020-10-12T21:46:35.390" v="176"/>
          <ac:spMkLst>
            <pc:docMk/>
            <pc:sldMk cId="109857222" sldId="256"/>
            <ac:spMk id="56" creationId="{CD70A28E-4FD8-4474-A206-E15B5EBB303F}"/>
          </ac:spMkLst>
        </pc:spChg>
        <pc:grpChg chg="del">
          <ac:chgData name="" userId="" providerId="" clId="Web-{CA0573F4-5199-4464-BC34-AB5F1929D99E}" dt="2020-10-12T21:46:35.390" v="176"/>
          <ac:grpSpMkLst>
            <pc:docMk/>
            <pc:sldMk cId="109857222" sldId="256"/>
            <ac:grpSpMk id="30" creationId="{D76D63AC-0421-45EC-B383-E79A61A78C6B}"/>
          </ac:grpSpMkLst>
        </pc:grpChg>
        <pc:grpChg chg="del">
          <ac:chgData name="" userId="" providerId="" clId="Web-{CA0573F4-5199-4464-BC34-AB5F1929D99E}" dt="2020-10-12T21:46:35.390" v="176"/>
          <ac:grpSpMkLst>
            <pc:docMk/>
            <pc:sldMk cId="109857222" sldId="256"/>
            <ac:grpSpMk id="39" creationId="{87F87F1B-42BA-4AC7-A4E2-41544DDB2CE3}"/>
          </ac:grpSpMkLst>
        </pc:grpChg>
        <pc:grpChg chg="del">
          <ac:chgData name="" userId="" providerId="" clId="Web-{CA0573F4-5199-4464-BC34-AB5F1929D99E}" dt="2020-10-12T21:46:35.390" v="176"/>
          <ac:grpSpMkLst>
            <pc:docMk/>
            <pc:sldMk cId="109857222" sldId="256"/>
            <ac:grpSpMk id="45" creationId="{967346A5-7569-4F15-AB5D-BE3DADF192C0}"/>
          </ac:grpSpMkLst>
        </pc:grpChg>
        <pc:picChg chg="add">
          <ac:chgData name="" userId="" providerId="" clId="Web-{CA0573F4-5199-4464-BC34-AB5F1929D99E}" dt="2020-10-12T21:46:35.390" v="176"/>
          <ac:picMkLst>
            <pc:docMk/>
            <pc:sldMk cId="109857222" sldId="256"/>
            <ac:picMk id="58" creationId="{FDE75AAD-F4A4-4ED2-9A2F-B2412F936C4D}"/>
          </ac:picMkLst>
        </pc:picChg>
        <pc:picChg chg="add">
          <ac:chgData name="" userId="" providerId="" clId="Web-{CA0573F4-5199-4464-BC34-AB5F1929D99E}" dt="2020-10-12T21:46:35.390" v="176"/>
          <ac:picMkLst>
            <pc:docMk/>
            <pc:sldMk cId="109857222" sldId="256"/>
            <ac:picMk id="60" creationId="{DA20CE0B-92EC-45FD-8F68-38003D6D8CA7}"/>
          </ac:picMkLst>
        </pc:picChg>
      </pc:sldChg>
      <pc:sldChg chg="addSp delSp modSp">
        <pc:chgData name="" userId="" providerId="" clId="Web-{CA0573F4-5199-4464-BC34-AB5F1929D99E}" dt="2020-10-12T21:55:17.287" v="208" actId="20577"/>
        <pc:sldMkLst>
          <pc:docMk/>
          <pc:sldMk cId="2531708180" sldId="257"/>
        </pc:sldMkLst>
        <pc:spChg chg="mod">
          <ac:chgData name="" userId="" providerId="" clId="Web-{CA0573F4-5199-4464-BC34-AB5F1929D99E}" dt="2020-10-12T21:17:15.198" v="35" actId="20577"/>
          <ac:spMkLst>
            <pc:docMk/>
            <pc:sldMk cId="2531708180" sldId="257"/>
            <ac:spMk id="2" creationId="{BEE3CC59-A279-4AF0-9199-A9D20C642BE0}"/>
          </ac:spMkLst>
        </pc:spChg>
        <pc:spChg chg="mod">
          <ac:chgData name="" userId="" providerId="" clId="Web-{CA0573F4-5199-4464-BC34-AB5F1929D99E}" dt="2020-10-12T21:55:17.287" v="208" actId="20577"/>
          <ac:spMkLst>
            <pc:docMk/>
            <pc:sldMk cId="2531708180" sldId="257"/>
            <ac:spMk id="3" creationId="{B5CD7A86-BDBC-4664-8C18-8A05ED0CF7FB}"/>
          </ac:spMkLst>
        </pc:spChg>
        <pc:spChg chg="add del">
          <ac:chgData name="" userId="" providerId="" clId="Web-{CA0573F4-5199-4464-BC34-AB5F1929D99E}" dt="2020-10-12T21:16:09.256" v="24"/>
          <ac:spMkLst>
            <pc:docMk/>
            <pc:sldMk cId="2531708180" sldId="257"/>
            <ac:spMk id="13" creationId="{73A25D70-4A55-4F72-B9C5-A69CDBF4DB42}"/>
          </ac:spMkLst>
        </pc:spChg>
        <pc:spChg chg="add del">
          <ac:chgData name="" userId="" providerId="" clId="Web-{CA0573F4-5199-4464-BC34-AB5F1929D99E}" dt="2020-10-12T21:16:09.256" v="24"/>
          <ac:spMkLst>
            <pc:docMk/>
            <pc:sldMk cId="2531708180" sldId="257"/>
            <ac:spMk id="22" creationId="{54957100-6D8B-4161-9F2F-C0A949EC84C4}"/>
          </ac:spMkLst>
        </pc:spChg>
        <pc:spChg chg="add del">
          <ac:chgData name="" userId="" providerId="" clId="Web-{CA0573F4-5199-4464-BC34-AB5F1929D99E}" dt="2020-10-12T21:16:09.256" v="24"/>
          <ac:spMkLst>
            <pc:docMk/>
            <pc:sldMk cId="2531708180" sldId="257"/>
            <ac:spMk id="28" creationId="{CBCB02B1-1B82-403C-B7D2-E2CED1882F50}"/>
          </ac:spMkLst>
        </pc:spChg>
        <pc:spChg chg="add">
          <ac:chgData name="" userId="" providerId="" clId="Web-{CA0573F4-5199-4464-BC34-AB5F1929D99E}" dt="2020-10-12T21:16:09.256" v="24"/>
          <ac:spMkLst>
            <pc:docMk/>
            <pc:sldMk cId="2531708180" sldId="257"/>
            <ac:spMk id="37" creationId="{4E1BEB12-92AF-4445-98AD-4C7756E7C93B}"/>
          </ac:spMkLst>
        </pc:spChg>
        <pc:spChg chg="add">
          <ac:chgData name="" userId="" providerId="" clId="Web-{CA0573F4-5199-4464-BC34-AB5F1929D99E}" dt="2020-10-12T21:16:09.256" v="24"/>
          <ac:spMkLst>
            <pc:docMk/>
            <pc:sldMk cId="2531708180" sldId="257"/>
            <ac:spMk id="38" creationId="{D0522C2C-7B5C-48A7-A969-03941E5D2E76}"/>
          </ac:spMkLst>
        </pc:spChg>
        <pc:spChg chg="add">
          <ac:chgData name="" userId="" providerId="" clId="Web-{CA0573F4-5199-4464-BC34-AB5F1929D99E}" dt="2020-10-12T21:16:09.256" v="24"/>
          <ac:spMkLst>
            <pc:docMk/>
            <pc:sldMk cId="2531708180" sldId="257"/>
            <ac:spMk id="39" creationId="{9C682A1A-5B2D-4111-BBD6-620165633E5B}"/>
          </ac:spMkLst>
        </pc:spChg>
        <pc:spChg chg="add del">
          <ac:chgData name="" userId="" providerId="" clId="Web-{CA0573F4-5199-4464-BC34-AB5F1929D99E}" dt="2020-10-12T21:15:55.630" v="22"/>
          <ac:spMkLst>
            <pc:docMk/>
            <pc:sldMk cId="2531708180" sldId="257"/>
            <ac:spMk id="40" creationId="{4E1BEB12-92AF-4445-98AD-4C7756E7C93B}"/>
          </ac:spMkLst>
        </pc:spChg>
        <pc:spChg chg="add">
          <ac:chgData name="" userId="" providerId="" clId="Web-{CA0573F4-5199-4464-BC34-AB5F1929D99E}" dt="2020-10-12T21:16:09.256" v="24"/>
          <ac:spMkLst>
            <pc:docMk/>
            <pc:sldMk cId="2531708180" sldId="257"/>
            <ac:spMk id="41" creationId="{D6EE29F2-D77F-4BD0-A20B-334D316A1C9D}"/>
          </ac:spMkLst>
        </pc:spChg>
        <pc:spChg chg="add del">
          <ac:chgData name="" userId="" providerId="" clId="Web-{CA0573F4-5199-4464-BC34-AB5F1929D99E}" dt="2020-10-12T21:15:55.630" v="22"/>
          <ac:spMkLst>
            <pc:docMk/>
            <pc:sldMk cId="2531708180" sldId="257"/>
            <ac:spMk id="42" creationId="{D0522C2C-7B5C-48A7-A969-03941E5D2E76}"/>
          </ac:spMkLst>
        </pc:spChg>
        <pc:spChg chg="add">
          <ac:chgData name="" userId="" providerId="" clId="Web-{CA0573F4-5199-4464-BC34-AB5F1929D99E}" dt="2020-10-12T21:16:09.256" v="24"/>
          <ac:spMkLst>
            <pc:docMk/>
            <pc:sldMk cId="2531708180" sldId="257"/>
            <ac:spMk id="43" creationId="{22D09ED2-868F-42C6-866E-F92E0CEF314F}"/>
          </ac:spMkLst>
        </pc:spChg>
        <pc:spChg chg="add del">
          <ac:chgData name="" userId="" providerId="" clId="Web-{CA0573F4-5199-4464-BC34-AB5F1929D99E}" dt="2020-10-12T21:15:55.630" v="22"/>
          <ac:spMkLst>
            <pc:docMk/>
            <pc:sldMk cId="2531708180" sldId="257"/>
            <ac:spMk id="44" creationId="{9C682A1A-5B2D-4111-BBD6-620165633E5B}"/>
          </ac:spMkLst>
        </pc:spChg>
        <pc:spChg chg="add del">
          <ac:chgData name="" userId="" providerId="" clId="Web-{CA0573F4-5199-4464-BC34-AB5F1929D99E}" dt="2020-10-12T21:15:55.630" v="22"/>
          <ac:spMkLst>
            <pc:docMk/>
            <pc:sldMk cId="2531708180" sldId="257"/>
            <ac:spMk id="46" creationId="{D6EE29F2-D77F-4BD0-A20B-334D316A1C9D}"/>
          </ac:spMkLst>
        </pc:spChg>
        <pc:spChg chg="add del">
          <ac:chgData name="" userId="" providerId="" clId="Web-{CA0573F4-5199-4464-BC34-AB5F1929D99E}" dt="2020-10-12T21:15:55.630" v="22"/>
          <ac:spMkLst>
            <pc:docMk/>
            <pc:sldMk cId="2531708180" sldId="257"/>
            <ac:spMk id="48" creationId="{22D09ED2-868F-42C6-866E-F92E0CEF314F}"/>
          </ac:spMkLst>
        </pc:spChg>
        <pc:grpChg chg="add del">
          <ac:chgData name="" userId="" providerId="" clId="Web-{CA0573F4-5199-4464-BC34-AB5F1929D99E}" dt="2020-10-12T21:16:09.256" v="24"/>
          <ac:grpSpMkLst>
            <pc:docMk/>
            <pc:sldMk cId="2531708180" sldId="257"/>
            <ac:grpSpMk id="23" creationId="{17147D5D-F01F-4164-BD81-D10DC6F23E41}"/>
          </ac:grpSpMkLst>
        </pc:grpChg>
        <pc:grpChg chg="add del">
          <ac:chgData name="" userId="" providerId="" clId="Web-{CA0573F4-5199-4464-BC34-AB5F1929D99E}" dt="2020-10-12T21:16:09.256" v="24"/>
          <ac:grpSpMkLst>
            <pc:docMk/>
            <pc:sldMk cId="2531708180" sldId="257"/>
            <ac:grpSpMk id="29" creationId="{6D0E248E-80AB-4B35-BA8D-F940FCB44326}"/>
          </ac:grpSpMkLst>
        </pc:grpChg>
        <pc:grpChg chg="add del">
          <ac:chgData name="" userId="" providerId="" clId="Web-{CA0573F4-5199-4464-BC34-AB5F1929D99E}" dt="2020-10-12T21:16:09.256" v="24"/>
          <ac:grpSpMkLst>
            <pc:docMk/>
            <pc:sldMk cId="2531708180" sldId="257"/>
            <ac:grpSpMk id="34" creationId="{CCDE13A7-6382-4A67-BEBE-4FF1F37C7F52}"/>
          </ac:grpSpMkLst>
        </pc:grpChg>
      </pc:sldChg>
      <pc:sldChg chg="addSp modSp mod setBg setClrOvrMap">
        <pc:chgData name="" userId="" providerId="" clId="Web-{CA0573F4-5199-4464-BC34-AB5F1929D99E}" dt="2020-10-12T21:26:37.271" v="91" actId="14100"/>
        <pc:sldMkLst>
          <pc:docMk/>
          <pc:sldMk cId="1400911359" sldId="258"/>
        </pc:sldMkLst>
        <pc:spChg chg="mod">
          <ac:chgData name="" userId="" providerId="" clId="Web-{CA0573F4-5199-4464-BC34-AB5F1929D99E}" dt="2020-10-12T21:24:35.246" v="73" actId="20577"/>
          <ac:spMkLst>
            <pc:docMk/>
            <pc:sldMk cId="1400911359" sldId="258"/>
            <ac:spMk id="2" creationId="{A9922E66-E765-4AC6-B492-549840E227F0}"/>
          </ac:spMkLst>
        </pc:spChg>
        <pc:spChg chg="mod">
          <ac:chgData name="" userId="" providerId="" clId="Web-{CA0573F4-5199-4464-BC34-AB5F1929D99E}" dt="2020-10-12T21:26:37.271" v="91" actId="14100"/>
          <ac:spMkLst>
            <pc:docMk/>
            <pc:sldMk cId="1400911359" sldId="258"/>
            <ac:spMk id="3" creationId="{90672367-7FDF-4B99-ACD4-0FC851B5C333}"/>
          </ac:spMkLst>
        </pc:spChg>
        <pc:spChg chg="add">
          <ac:chgData name="" userId="" providerId="" clId="Web-{CA0573F4-5199-4464-BC34-AB5F1929D99E}" dt="2020-10-12T21:24:01.697" v="69"/>
          <ac:spMkLst>
            <pc:docMk/>
            <pc:sldMk cId="1400911359" sldId="258"/>
            <ac:spMk id="14" creationId="{68A4132F-DEC6-4332-A00C-A11AD4519B6C}"/>
          </ac:spMkLst>
        </pc:spChg>
        <pc:spChg chg="add">
          <ac:chgData name="" userId="" providerId="" clId="Web-{CA0573F4-5199-4464-BC34-AB5F1929D99E}" dt="2020-10-12T21:24:01.697" v="69"/>
          <ac:spMkLst>
            <pc:docMk/>
            <pc:sldMk cId="1400911359" sldId="258"/>
            <ac:spMk id="15" creationId="{9B38642C-62C4-4E31-A5D3-BB1DD8CA3942}"/>
          </ac:spMkLst>
        </pc:spChg>
        <pc:spChg chg="add">
          <ac:chgData name="" userId="" providerId="" clId="Web-{CA0573F4-5199-4464-BC34-AB5F1929D99E}" dt="2020-10-12T21:24:01.697" v="69"/>
          <ac:spMkLst>
            <pc:docMk/>
            <pc:sldMk cId="1400911359" sldId="258"/>
            <ac:spMk id="16" creationId="{A9F66240-8C38-4069-A5C9-2D3FCD97EDAD}"/>
          </ac:spMkLst>
        </pc:spChg>
        <pc:picChg chg="mod ord">
          <ac:chgData name="" userId="" providerId="" clId="Web-{CA0573F4-5199-4464-BC34-AB5F1929D99E}" dt="2020-10-12T21:24:01.697" v="69"/>
          <ac:picMkLst>
            <pc:docMk/>
            <pc:sldMk cId="1400911359" sldId="258"/>
            <ac:picMk id="4" creationId="{C1302D2B-3D6B-426F-B013-94C8ACA4E24A}"/>
          </ac:picMkLst>
        </pc:picChg>
      </pc:sldChg>
      <pc:sldChg chg="modSp">
        <pc:chgData name="" userId="" providerId="" clId="Web-{CA0573F4-5199-4464-BC34-AB5F1929D99E}" dt="2020-10-12T21:07:38.078" v="6" actId="1076"/>
        <pc:sldMkLst>
          <pc:docMk/>
          <pc:sldMk cId="2295222686" sldId="260"/>
        </pc:sldMkLst>
        <pc:spChg chg="mod">
          <ac:chgData name="" userId="" providerId="" clId="Web-{CA0573F4-5199-4464-BC34-AB5F1929D99E}" dt="2020-10-12T21:07:10.482" v="2" actId="20577"/>
          <ac:spMkLst>
            <pc:docMk/>
            <pc:sldMk cId="2295222686" sldId="260"/>
            <ac:spMk id="2" creationId="{BFEA3D50-3942-437F-9A76-E5674788FCEF}"/>
          </ac:spMkLst>
        </pc:spChg>
        <pc:spChg chg="mod">
          <ac:chgData name="" userId="" providerId="" clId="Web-{CA0573F4-5199-4464-BC34-AB5F1929D99E}" dt="2020-10-12T21:07:38.078" v="6" actId="1076"/>
          <ac:spMkLst>
            <pc:docMk/>
            <pc:sldMk cId="2295222686" sldId="260"/>
            <ac:spMk id="3" creationId="{6449AF23-69F7-415D-8A12-C876A0545186}"/>
          </ac:spMkLst>
        </pc:spChg>
      </pc:sldChg>
      <pc:sldChg chg="addSp modSp mod setBg">
        <pc:chgData name="" userId="" providerId="" clId="Web-{CA0573F4-5199-4464-BC34-AB5F1929D99E}" dt="2020-10-12T21:09:49.978" v="12" actId="14100"/>
        <pc:sldMkLst>
          <pc:docMk/>
          <pc:sldMk cId="2575717051" sldId="261"/>
        </pc:sldMkLst>
        <pc:spChg chg="mod">
          <ac:chgData name="" userId="" providerId="" clId="Web-{CA0573F4-5199-4464-BC34-AB5F1929D99E}" dt="2020-10-12T21:09:13.601" v="8" actId="20577"/>
          <ac:spMkLst>
            <pc:docMk/>
            <pc:sldMk cId="2575717051" sldId="261"/>
            <ac:spMk id="2" creationId="{5B1654C2-4EC0-4623-938C-8A3B8213B620}"/>
          </ac:spMkLst>
        </pc:spChg>
        <pc:spChg chg="mod">
          <ac:chgData name="" userId="" providerId="" clId="Web-{CA0573F4-5199-4464-BC34-AB5F1929D99E}" dt="2020-10-12T21:09:49.978" v="12" actId="14100"/>
          <ac:spMkLst>
            <pc:docMk/>
            <pc:sldMk cId="2575717051" sldId="261"/>
            <ac:spMk id="3" creationId="{D7235649-2F16-40B6-991C-5EA9C5023587}"/>
          </ac:spMkLst>
        </pc:spChg>
        <pc:spChg chg="add">
          <ac:chgData name="" userId="" providerId="" clId="Web-{CA0573F4-5199-4464-BC34-AB5F1929D99E}" dt="2020-10-12T21:08:45.739" v="7"/>
          <ac:spMkLst>
            <pc:docMk/>
            <pc:sldMk cId="2575717051" sldId="261"/>
            <ac:spMk id="15" creationId="{201CC55D-ED54-4C5C-95E6-10947BD1103B}"/>
          </ac:spMkLst>
        </pc:spChg>
        <pc:spChg chg="add">
          <ac:chgData name="" userId="" providerId="" clId="Web-{CA0573F4-5199-4464-BC34-AB5F1929D99E}" dt="2020-10-12T21:08:45.739" v="7"/>
          <ac:spMkLst>
            <pc:docMk/>
            <pc:sldMk cId="2575717051" sldId="261"/>
            <ac:spMk id="21" creationId="{3873B707-463F-40B0-8227-E8CC6C67EB25}"/>
          </ac:spMkLst>
        </pc:spChg>
        <pc:spChg chg="add">
          <ac:chgData name="" userId="" providerId="" clId="Web-{CA0573F4-5199-4464-BC34-AB5F1929D99E}" dt="2020-10-12T21:08:45.739" v="7"/>
          <ac:spMkLst>
            <pc:docMk/>
            <pc:sldMk cId="2575717051" sldId="261"/>
            <ac:spMk id="23" creationId="{C13237C8-E62C-4F0D-A318-BD6FB6C2D138}"/>
          </ac:spMkLst>
        </pc:spChg>
        <pc:spChg chg="add">
          <ac:chgData name="" userId="" providerId="" clId="Web-{CA0573F4-5199-4464-BC34-AB5F1929D99E}" dt="2020-10-12T21:08:45.739" v="7"/>
          <ac:spMkLst>
            <pc:docMk/>
            <pc:sldMk cId="2575717051" sldId="261"/>
            <ac:spMk id="25" creationId="{19C9EAEA-39D0-4B0E-A0EB-51E7B26740B1}"/>
          </ac:spMkLst>
        </pc:spChg>
        <pc:grpChg chg="add">
          <ac:chgData name="" userId="" providerId="" clId="Web-{CA0573F4-5199-4464-BC34-AB5F1929D99E}" dt="2020-10-12T21:08:45.739" v="7"/>
          <ac:grpSpMkLst>
            <pc:docMk/>
            <pc:sldMk cId="2575717051" sldId="261"/>
            <ac:grpSpMk id="17" creationId="{1DE889C7-FAD6-4397-98E2-05D503484459}"/>
          </ac:grpSpMkLst>
        </pc:grpChg>
        <pc:picChg chg="mod">
          <ac:chgData name="" userId="" providerId="" clId="Web-{CA0573F4-5199-4464-BC34-AB5F1929D99E}" dt="2020-10-12T21:08:45.739" v="7"/>
          <ac:picMkLst>
            <pc:docMk/>
            <pc:sldMk cId="2575717051" sldId="261"/>
            <ac:picMk id="10" creationId="{2EB87344-9E6E-4460-B5AF-C6A439170571}"/>
          </ac:picMkLst>
        </pc:picChg>
      </pc:sldChg>
      <pc:sldChg chg="addSp delSp modSp mod modClrScheme chgLayout">
        <pc:chgData name="" userId="" providerId="" clId="Web-{CA0573F4-5199-4464-BC34-AB5F1929D99E}" dt="2020-10-12T22:15:15.969" v="224"/>
        <pc:sldMkLst>
          <pc:docMk/>
          <pc:sldMk cId="3169302411" sldId="262"/>
        </pc:sldMkLst>
        <pc:spChg chg="mod ord">
          <ac:chgData name="" userId="" providerId="" clId="Web-{CA0573F4-5199-4464-BC34-AB5F1929D99E}" dt="2020-10-12T22:12:54.068" v="210"/>
          <ac:spMkLst>
            <pc:docMk/>
            <pc:sldMk cId="3169302411" sldId="262"/>
            <ac:spMk id="2" creationId="{4D1C2697-E19C-4A8E-AA6A-70C5310A0C7D}"/>
          </ac:spMkLst>
        </pc:spChg>
        <pc:spChg chg="mod ord">
          <ac:chgData name="" userId="" providerId="" clId="Web-{CA0573F4-5199-4464-BC34-AB5F1929D99E}" dt="2020-10-12T22:13:49.994" v="214" actId="14100"/>
          <ac:spMkLst>
            <pc:docMk/>
            <pc:sldMk cId="3169302411" sldId="262"/>
            <ac:spMk id="3" creationId="{8D35C0E2-7D30-488F-817C-196AD4E5692A}"/>
          </ac:spMkLst>
        </pc:spChg>
        <pc:spChg chg="add del">
          <ac:chgData name="" userId="" providerId="" clId="Web-{CA0573F4-5199-4464-BC34-AB5F1929D99E}" dt="2020-10-12T21:35:35.013" v="152"/>
          <ac:spMkLst>
            <pc:docMk/>
            <pc:sldMk cId="3169302411" sldId="262"/>
            <ac:spMk id="4" creationId="{47D8CDD8-F256-45D3-AA30-E0F873578F11}"/>
          </ac:spMkLst>
        </pc:spChg>
        <pc:spChg chg="add del mod">
          <ac:chgData name="" userId="" providerId="" clId="Web-{CA0573F4-5199-4464-BC34-AB5F1929D99E}" dt="2020-10-12T21:36:42.128" v="165"/>
          <ac:spMkLst>
            <pc:docMk/>
            <pc:sldMk cId="3169302411" sldId="262"/>
            <ac:spMk id="5" creationId="{3B87B50F-7DCD-428B-97B4-96DBE5AFE48B}"/>
          </ac:spMkLst>
        </pc:spChg>
        <pc:spChg chg="add mod ord">
          <ac:chgData name="" userId="" providerId="" clId="Web-{CA0573F4-5199-4464-BC34-AB5F1929D99E}" dt="2020-10-12T22:12:54.068" v="210"/>
          <ac:spMkLst>
            <pc:docMk/>
            <pc:sldMk cId="3169302411" sldId="262"/>
            <ac:spMk id="6" creationId="{7660E0CE-D2C8-4095-83A7-B64F375E9476}"/>
          </ac:spMkLst>
        </pc:spChg>
        <pc:spChg chg="add del mod ord">
          <ac:chgData name="" userId="" providerId="" clId="Web-{CA0573F4-5199-4464-BC34-AB5F1929D99E}" dt="2020-10-12T22:13:33.665" v="213"/>
          <ac:spMkLst>
            <pc:docMk/>
            <pc:sldMk cId="3169302411" sldId="262"/>
            <ac:spMk id="7" creationId="{1DF39118-C427-4B5E-A5F8-4583B634D6EC}"/>
          </ac:spMkLst>
        </pc:spChg>
        <pc:spChg chg="add del mod">
          <ac:chgData name="" userId="" providerId="" clId="Web-{CA0573F4-5199-4464-BC34-AB5F1929D99E}" dt="2020-10-12T22:15:15.969" v="224"/>
          <ac:spMkLst>
            <pc:docMk/>
            <pc:sldMk cId="3169302411" sldId="262"/>
            <ac:spMk id="10" creationId="{EA3ABCC1-6592-45A3-AD26-35B2F57B96E9}"/>
          </ac:spMkLst>
        </pc:spChg>
        <pc:spChg chg="del mod">
          <ac:chgData name="" userId="" providerId="" clId="Web-{CA0573F4-5199-4464-BC34-AB5F1929D99E}" dt="2020-10-12T22:14:48.405" v="222"/>
          <ac:spMkLst>
            <pc:docMk/>
            <pc:sldMk cId="3169302411" sldId="262"/>
            <ac:spMk id="14" creationId="{624A01E9-F5C3-4529-B622-1FFD11A3FC22}"/>
          </ac:spMkLst>
        </pc:spChg>
        <pc:picChg chg="add mod ord">
          <ac:chgData name="" userId="" providerId="" clId="Web-{CA0573F4-5199-4464-BC34-AB5F1929D99E}" dt="2020-10-12T22:13:33.665" v="213"/>
          <ac:picMkLst>
            <pc:docMk/>
            <pc:sldMk cId="3169302411" sldId="262"/>
            <ac:picMk id="8" creationId="{1FEC62E9-2044-4D98-84D2-6CA24DE4D76D}"/>
          </ac:picMkLst>
        </pc:picChg>
        <pc:picChg chg="add mod ord">
          <ac:chgData name="" userId="" providerId="" clId="Web-{CA0573F4-5199-4464-BC34-AB5F1929D99E}" dt="2020-10-12T22:15:15.969" v="224"/>
          <ac:picMkLst>
            <pc:docMk/>
            <pc:sldMk cId="3169302411" sldId="262"/>
            <ac:picMk id="11" creationId="{F8D4A5ED-EA37-4A7E-8908-EA251CC86885}"/>
          </ac:picMkLst>
        </pc:picChg>
        <pc:picChg chg="del mod ord">
          <ac:chgData name="" userId="" providerId="" clId="Web-{CA0573F4-5199-4464-BC34-AB5F1929D99E}" dt="2020-10-12T22:15:04.703" v="223"/>
          <ac:picMkLst>
            <pc:docMk/>
            <pc:sldMk cId="3169302411" sldId="262"/>
            <ac:picMk id="12" creationId="{A8F3D0A5-F990-40E7-84C9-8C9F5732E1D2}"/>
          </ac:picMkLst>
        </pc:picChg>
        <pc:picChg chg="del mod">
          <ac:chgData name="" userId="" providerId="" clId="Web-{CA0573F4-5199-4464-BC34-AB5F1929D99E}" dt="2020-10-12T22:13:17.945" v="212"/>
          <ac:picMkLst>
            <pc:docMk/>
            <pc:sldMk cId="3169302411" sldId="262"/>
            <ac:picMk id="15" creationId="{0EE5D01C-20C8-4CA5-A811-31943B7DF74B}"/>
          </ac:picMkLst>
        </pc:picChg>
      </pc:sldChg>
      <pc:sldChg chg="modSp">
        <pc:chgData name="" userId="" providerId="" clId="Web-{CA0573F4-5199-4464-BC34-AB5F1929D99E}" dt="2020-10-12T21:29:55.395" v="98" actId="14100"/>
        <pc:sldMkLst>
          <pc:docMk/>
          <pc:sldMk cId="219050903" sldId="263"/>
        </pc:sldMkLst>
        <pc:spChg chg="mod">
          <ac:chgData name="" userId="" providerId="" clId="Web-{CA0573F4-5199-4464-BC34-AB5F1929D99E}" dt="2020-10-12T21:29:55.395" v="98" actId="14100"/>
          <ac:spMkLst>
            <pc:docMk/>
            <pc:sldMk cId="219050903" sldId="263"/>
            <ac:spMk id="2" creationId="{7A026635-1FD1-410D-9078-7F18ED956E8D}"/>
          </ac:spMkLst>
        </pc:spChg>
        <pc:spChg chg="mod">
          <ac:chgData name="" userId="" providerId="" clId="Web-{CA0573F4-5199-4464-BC34-AB5F1929D99E}" dt="2020-10-12T21:27:49.886" v="93"/>
          <ac:spMkLst>
            <pc:docMk/>
            <pc:sldMk cId="219050903" sldId="263"/>
            <ac:spMk id="3" creationId="{2F39A7FD-8143-4855-85CF-991A986A9DC3}"/>
          </ac:spMkLst>
        </pc:spChg>
        <pc:spChg chg="mod">
          <ac:chgData name="" userId="" providerId="" clId="Web-{CA0573F4-5199-4464-BC34-AB5F1929D99E}" dt="2020-10-12T21:27:56.761" v="94"/>
          <ac:spMkLst>
            <pc:docMk/>
            <pc:sldMk cId="219050903" sldId="263"/>
            <ac:spMk id="4" creationId="{C4D9DB54-AEEE-4A75-968C-74FE2A04CF70}"/>
          </ac:spMkLst>
        </pc:spChg>
      </pc:sldChg>
      <pc:sldChg chg="addSp modSp mod setBg">
        <pc:chgData name="" userId="" providerId="" clId="Web-{CA0573F4-5199-4464-BC34-AB5F1929D99E}" dt="2020-10-12T21:33:19.003" v="144" actId="20577"/>
        <pc:sldMkLst>
          <pc:docMk/>
          <pc:sldMk cId="681888763" sldId="264"/>
        </pc:sldMkLst>
        <pc:spChg chg="mod">
          <ac:chgData name="" userId="" providerId="" clId="Web-{CA0573F4-5199-4464-BC34-AB5F1929D99E}" dt="2020-10-12T21:33:19.003" v="144" actId="20577"/>
          <ac:spMkLst>
            <pc:docMk/>
            <pc:sldMk cId="681888763" sldId="264"/>
            <ac:spMk id="2" creationId="{61937788-35B6-4EF1-A258-707DE10B76FC}"/>
          </ac:spMkLst>
        </pc:spChg>
        <pc:spChg chg="mod">
          <ac:chgData name="" userId="" providerId="" clId="Web-{CA0573F4-5199-4464-BC34-AB5F1929D99E}" dt="2020-10-12T21:31:07.447" v="99"/>
          <ac:spMkLst>
            <pc:docMk/>
            <pc:sldMk cId="681888763" sldId="264"/>
            <ac:spMk id="3" creationId="{C6F599B7-D28B-4228-B2F6-95DE1DC70F5A}"/>
          </ac:spMkLst>
        </pc:spChg>
        <pc:spChg chg="mod">
          <ac:chgData name="" userId="" providerId="" clId="Web-{CA0573F4-5199-4464-BC34-AB5F1929D99E}" dt="2020-10-12T21:32:16.811" v="134" actId="20577"/>
          <ac:spMkLst>
            <pc:docMk/>
            <pc:sldMk cId="681888763" sldId="264"/>
            <ac:spMk id="4" creationId="{B22BEDA3-6D4D-4773-8A73-AD2965EC521E}"/>
          </ac:spMkLst>
        </pc:spChg>
        <pc:spChg chg="add">
          <ac:chgData name="" userId="" providerId="" clId="Web-{CA0573F4-5199-4464-BC34-AB5F1929D99E}" dt="2020-10-12T21:31:07.447" v="99"/>
          <ac:spMkLst>
            <pc:docMk/>
            <pc:sldMk cId="681888763" sldId="264"/>
            <ac:spMk id="9" creationId="{8CA06CD6-90CA-4C45-856C-6771339E1E22}"/>
          </ac:spMkLst>
        </pc:spChg>
        <pc:cxnChg chg="add">
          <ac:chgData name="" userId="" providerId="" clId="Web-{CA0573F4-5199-4464-BC34-AB5F1929D99E}" dt="2020-10-12T21:31:07.447" v="99"/>
          <ac:cxnSpMkLst>
            <pc:docMk/>
            <pc:sldMk cId="681888763" sldId="264"/>
            <ac:cxnSpMk id="11" creationId="{5021601D-2758-4B15-A31C-FDA184C51B3A}"/>
          </ac:cxnSpMkLst>
        </pc:cxnChg>
      </pc:sldChg>
      <pc:sldChg chg="addSp delSp modSp mod ord setBg modClrScheme chgLayout">
        <pc:chgData name="" userId="" providerId="" clId="Web-{CA0573F4-5199-4464-BC34-AB5F1929D99E}" dt="2020-10-12T22:27:50.212" v="291" actId="14100"/>
        <pc:sldMkLst>
          <pc:docMk/>
          <pc:sldMk cId="2327853341" sldId="265"/>
        </pc:sldMkLst>
        <pc:spChg chg="mod ord">
          <ac:chgData name="" userId="" providerId="" clId="Web-{CA0573F4-5199-4464-BC34-AB5F1929D99E}" dt="2020-10-12T22:27:50.212" v="291" actId="14100"/>
          <ac:spMkLst>
            <pc:docMk/>
            <pc:sldMk cId="2327853341" sldId="265"/>
            <ac:spMk id="2" creationId="{A311E09C-BA3B-4F9B-8D00-C8A017F4E8B1}"/>
          </ac:spMkLst>
        </pc:spChg>
        <pc:spChg chg="del mod ord">
          <ac:chgData name="" userId="" providerId="" clId="Web-{CA0573F4-5199-4464-BC34-AB5F1929D99E}" dt="2020-10-12T22:16:23.161" v="226"/>
          <ac:spMkLst>
            <pc:docMk/>
            <pc:sldMk cId="2327853341" sldId="265"/>
            <ac:spMk id="3" creationId="{9527458C-397D-497E-8EE1-5A348BEF2E51}"/>
          </ac:spMkLst>
        </pc:spChg>
        <pc:spChg chg="add mod ord">
          <ac:chgData name="" userId="" providerId="" clId="Web-{CA0573F4-5199-4464-BC34-AB5F1929D99E}" dt="2020-10-12T22:16:23.161" v="226"/>
          <ac:spMkLst>
            <pc:docMk/>
            <pc:sldMk cId="2327853341" sldId="265"/>
            <ac:spMk id="4" creationId="{A0341B79-9565-41CF-9308-2A76F7E27B57}"/>
          </ac:spMkLst>
        </pc:spChg>
        <pc:spChg chg="add">
          <ac:chgData name="" userId="" providerId="" clId="Web-{CA0573F4-5199-4464-BC34-AB5F1929D99E}" dt="2020-10-12T22:16:23.161" v="226"/>
          <ac:spMkLst>
            <pc:docMk/>
            <pc:sldMk cId="2327853341" sldId="265"/>
            <ac:spMk id="9" creationId="{1E234CF4-802C-4AA1-B540-36C3B838C462}"/>
          </ac:spMkLst>
        </pc:spChg>
        <pc:spChg chg="add">
          <ac:chgData name="" userId="" providerId="" clId="Web-{CA0573F4-5199-4464-BC34-AB5F1929D99E}" dt="2020-10-12T22:16:23.161" v="226"/>
          <ac:spMkLst>
            <pc:docMk/>
            <pc:sldMk cId="2327853341" sldId="265"/>
            <ac:spMk id="11" creationId="{A5271697-90F1-4A23-8EF2-0179F2EAFACB}"/>
          </ac:spMkLst>
        </pc:spChg>
        <pc:spChg chg="add">
          <ac:chgData name="" userId="" providerId="" clId="Web-{CA0573F4-5199-4464-BC34-AB5F1929D99E}" dt="2020-10-12T22:16:23.161" v="226"/>
          <ac:spMkLst>
            <pc:docMk/>
            <pc:sldMk cId="2327853341" sldId="265"/>
            <ac:spMk id="13" creationId="{D9F5512A-48E1-4C07-B75E-3CCC517B6804}"/>
          </ac:spMkLst>
        </pc:spChg>
        <pc:spChg chg="add">
          <ac:chgData name="" userId="" providerId="" clId="Web-{CA0573F4-5199-4464-BC34-AB5F1929D99E}" dt="2020-10-12T22:16:23.161" v="226"/>
          <ac:spMkLst>
            <pc:docMk/>
            <pc:sldMk cId="2327853341" sldId="265"/>
            <ac:spMk id="15" creationId="{9D800584-727A-48CF-8223-244AD9717CAA}"/>
          </ac:spMkLst>
        </pc:spChg>
        <pc:grpChg chg="add">
          <ac:chgData name="" userId="" providerId="" clId="Web-{CA0573F4-5199-4464-BC34-AB5F1929D99E}" dt="2020-10-12T22:16:23.161" v="226"/>
          <ac:grpSpMkLst>
            <pc:docMk/>
            <pc:sldMk cId="2327853341" sldId="265"/>
            <ac:grpSpMk id="17" creationId="{B0CED441-B73B-4907-9AF2-614CEAC6A182}"/>
          </ac:grpSpMkLst>
        </pc:grpChg>
        <pc:picChg chg="add mod">
          <ac:chgData name="" userId="" providerId="" clId="Web-{CA0573F4-5199-4464-BC34-AB5F1929D99E}" dt="2020-10-12T22:23:28.177" v="238" actId="14100"/>
          <ac:picMkLst>
            <pc:docMk/>
            <pc:sldMk cId="2327853341" sldId="265"/>
            <ac:picMk id="5" creationId="{CFD27488-E69E-48F3-8752-D81DD4498C0D}"/>
          </ac:picMkLst>
        </pc:picChg>
      </pc:sldChg>
      <pc:sldChg chg="add del replId">
        <pc:chgData name="" userId="" providerId="" clId="Web-{CA0573F4-5199-4464-BC34-AB5F1929D99E}" dt="2020-10-12T21:23:35.445" v="67"/>
        <pc:sldMkLst>
          <pc:docMk/>
          <pc:sldMk cId="52039963" sldId="266"/>
        </pc:sldMkLst>
      </pc:sldChg>
      <pc:sldChg chg="add del replId">
        <pc:chgData name="" userId="" providerId="" clId="Web-{CA0573F4-5199-4464-BC34-AB5F1929D99E}" dt="2020-10-12T21:27:04.163" v="92"/>
        <pc:sldMkLst>
          <pc:docMk/>
          <pc:sldMk cId="3027616450" sldId="266"/>
        </pc:sldMkLst>
      </pc:sldChg>
    </pc:docChg>
  </pc:docChgLst>
  <pc:docChgLst>
    <pc:chgData clId="Web-{5CA6C188-78BE-47A7-992D-6EF1E1D7887F}"/>
    <pc:docChg chg="">
      <pc:chgData name="" userId="" providerId="" clId="Web-{5CA6C188-78BE-47A7-992D-6EF1E1D7887F}" dt="2021-02-03T21:51:07.715" v="2"/>
      <pc:docMkLst>
        <pc:docMk/>
      </pc:docMkLst>
      <pc:sldChg chg="addCm delCm">
        <pc:chgData name="" userId="" providerId="" clId="Web-{5CA6C188-78BE-47A7-992D-6EF1E1D7887F}" dt="2021-02-03T21:51:07.715" v="2"/>
        <pc:sldMkLst>
          <pc:docMk/>
          <pc:sldMk cId="109857222" sldId="256"/>
        </pc:sldMkLst>
      </pc:sldChg>
    </pc:docChg>
  </pc:docChgLst>
  <pc:docChgLst>
    <pc:chgData name="Tasha Perry" userId="S::perryt@kerndhs.com::8c4613b1-b053-4521-b8db-aaeff6f3d01b" providerId="AD" clId="Web-{F4DEB3FB-BB23-4F81-A832-B10163FF96C1}"/>
    <pc:docChg chg="modSld">
      <pc:chgData name="Tasha Perry" userId="S::perryt@kerndhs.com::8c4613b1-b053-4521-b8db-aaeff6f3d01b" providerId="AD" clId="Web-{F4DEB3FB-BB23-4F81-A832-B10163FF96C1}" dt="2021-04-02T16:40:18.750" v="2" actId="1076"/>
      <pc:docMkLst>
        <pc:docMk/>
      </pc:docMkLst>
      <pc:sldChg chg="addSp modSp modMedia addAnim">
        <pc:chgData name="Tasha Perry" userId="S::perryt@kerndhs.com::8c4613b1-b053-4521-b8db-aaeff6f3d01b" providerId="AD" clId="Web-{F4DEB3FB-BB23-4F81-A832-B10163FF96C1}" dt="2021-04-02T16:40:18.750" v="2" actId="1076"/>
        <pc:sldMkLst>
          <pc:docMk/>
          <pc:sldMk cId="109857222" sldId="256"/>
        </pc:sldMkLst>
        <pc:picChg chg="add mod">
          <ac:chgData name="Tasha Perry" userId="S::perryt@kerndhs.com::8c4613b1-b053-4521-b8db-aaeff6f3d01b" providerId="AD" clId="Web-{F4DEB3FB-BB23-4F81-A832-B10163FF96C1}" dt="2021-04-02T16:40:18.750" v="2" actId="1076"/>
          <ac:picMkLst>
            <pc:docMk/>
            <pc:sldMk cId="109857222" sldId="256"/>
            <ac:picMk id="4" creationId="{40F7B06E-19FA-46B5-8FFF-C1DB0B66B242}"/>
          </ac:picMkLst>
        </pc:picChg>
      </pc:sldChg>
    </pc:docChg>
  </pc:docChgLst>
  <pc:docChgLst>
    <pc:chgData clId="Web-{797AE666-B53A-4DEE-8F55-17F2F004CD41}"/>
    <pc:docChg chg="addSld modSld">
      <pc:chgData name="" userId="" providerId="" clId="Web-{797AE666-B53A-4DEE-8F55-17F2F004CD41}" dt="2020-10-12T18:22:40.460" v="2998"/>
      <pc:docMkLst>
        <pc:docMk/>
      </pc:docMkLst>
      <pc:sldChg chg="addSp delSp modSp mod setBg">
        <pc:chgData name="" userId="" providerId="" clId="Web-{797AE666-B53A-4DEE-8F55-17F2F004CD41}" dt="2020-10-12T18:22:40.460" v="2998"/>
        <pc:sldMkLst>
          <pc:docMk/>
          <pc:sldMk cId="109857222" sldId="256"/>
        </pc:sldMkLst>
        <pc:spChg chg="mod">
          <ac:chgData name="" userId="" providerId="" clId="Web-{797AE666-B53A-4DEE-8F55-17F2F004CD41}" dt="2020-10-12T18:13:50.237" v="2969" actId="1076"/>
          <ac:spMkLst>
            <pc:docMk/>
            <pc:sldMk cId="109857222" sldId="256"/>
            <ac:spMk id="2" creationId="{00000000-0000-0000-0000-000000000000}"/>
          </ac:spMkLst>
        </pc:spChg>
        <pc:spChg chg="mod">
          <ac:chgData name="" userId="" providerId="" clId="Web-{797AE666-B53A-4DEE-8F55-17F2F004CD41}" dt="2020-10-12T18:14:24.942" v="2976" actId="20577"/>
          <ac:spMkLst>
            <pc:docMk/>
            <pc:sldMk cId="109857222" sldId="256"/>
            <ac:spMk id="3" creationId="{00000000-0000-0000-0000-000000000000}"/>
          </ac:spMkLst>
        </pc:spChg>
        <pc:spChg chg="add del mod">
          <ac:chgData name="" userId="" providerId="" clId="Web-{797AE666-B53A-4DEE-8F55-17F2F004CD41}" dt="2020-10-12T18:22:40.445" v="2997"/>
          <ac:spMkLst>
            <pc:docMk/>
            <pc:sldMk cId="109857222" sldId="256"/>
            <ac:spMk id="5" creationId="{A257AA25-8A6E-4460-9462-991E0EF0AE1D}"/>
          </ac:spMkLst>
        </pc:spChg>
        <pc:spChg chg="add">
          <ac:chgData name="" userId="" providerId="" clId="Web-{797AE666-B53A-4DEE-8F55-17F2F004CD41}" dt="2020-10-12T18:13:38.330" v="2968"/>
          <ac:spMkLst>
            <pc:docMk/>
            <pc:sldMk cId="109857222" sldId="256"/>
            <ac:spMk id="8" creationId="{1EADCAF8-8823-4E89-8612-21029831A4B2}"/>
          </ac:spMkLst>
        </pc:spChg>
        <pc:spChg chg="add">
          <ac:chgData name="" userId="" providerId="" clId="Web-{797AE666-B53A-4DEE-8F55-17F2F004CD41}" dt="2020-10-12T18:13:38.330" v="2968"/>
          <ac:spMkLst>
            <pc:docMk/>
            <pc:sldMk cId="109857222" sldId="256"/>
            <ac:spMk id="10" creationId="{28CA07B2-0819-4B62-9425-7A52BBDD7070}"/>
          </ac:spMkLst>
        </pc:spChg>
        <pc:grpChg chg="add">
          <ac:chgData name="" userId="" providerId="" clId="Web-{797AE666-B53A-4DEE-8F55-17F2F004CD41}" dt="2020-10-12T18:13:38.330" v="2968"/>
          <ac:grpSpMkLst>
            <pc:docMk/>
            <pc:sldMk cId="109857222" sldId="256"/>
            <ac:grpSpMk id="12" creationId="{DA02BEE4-A5D4-40AF-882D-49D34B086FFF}"/>
          </ac:grpSpMkLst>
        </pc:grpChg>
        <pc:picChg chg="add del mod">
          <ac:chgData name="" userId="" providerId="" clId="Web-{797AE666-B53A-4DEE-8F55-17F2F004CD41}" dt="2020-10-12T18:22:40.460" v="2998"/>
          <ac:picMkLst>
            <pc:docMk/>
            <pc:sldMk cId="109857222" sldId="256"/>
            <ac:picMk id="4" creationId="{FDC7F2AD-A9F9-455B-A056-37BCF18F19B8}"/>
          </ac:picMkLst>
        </pc:picChg>
      </pc:sldChg>
      <pc:sldChg chg="addSp delSp modSp mod setBg">
        <pc:chgData name="" userId="" providerId="" clId="Web-{797AE666-B53A-4DEE-8F55-17F2F004CD41}" dt="2020-10-12T18:21:21.127" v="2990"/>
        <pc:sldMkLst>
          <pc:docMk/>
          <pc:sldMk cId="2531708180" sldId="257"/>
        </pc:sldMkLst>
        <pc:spChg chg="mod">
          <ac:chgData name="" userId="" providerId="" clId="Web-{797AE666-B53A-4DEE-8F55-17F2F004CD41}" dt="2020-10-12T18:21:21.127" v="2990"/>
          <ac:spMkLst>
            <pc:docMk/>
            <pc:sldMk cId="2531708180" sldId="257"/>
            <ac:spMk id="2" creationId="{BEE3CC59-A279-4AF0-9199-A9D20C642BE0}"/>
          </ac:spMkLst>
        </pc:spChg>
        <pc:spChg chg="mod">
          <ac:chgData name="" userId="" providerId="" clId="Web-{797AE666-B53A-4DEE-8F55-17F2F004CD41}" dt="2020-10-12T18:21:21.127" v="2990"/>
          <ac:spMkLst>
            <pc:docMk/>
            <pc:sldMk cId="2531708180" sldId="257"/>
            <ac:spMk id="3" creationId="{B5CD7A86-BDBC-4664-8C18-8A05ED0CF7FB}"/>
          </ac:spMkLst>
        </pc:spChg>
        <pc:spChg chg="add del">
          <ac:chgData name="" userId="" providerId="" clId="Web-{797AE666-B53A-4DEE-8F55-17F2F004CD41}" dt="2020-10-12T18:21:21.127" v="2990"/>
          <ac:spMkLst>
            <pc:docMk/>
            <pc:sldMk cId="2531708180" sldId="257"/>
            <ac:spMk id="8" creationId="{73A25D70-4A55-4F72-B9C5-A69CDBF4DB42}"/>
          </ac:spMkLst>
        </pc:spChg>
        <pc:spChg chg="add del">
          <ac:chgData name="" userId="" providerId="" clId="Web-{797AE666-B53A-4DEE-8F55-17F2F004CD41}" dt="2020-10-12T18:21:21.127" v="2990"/>
          <ac:spMkLst>
            <pc:docMk/>
            <pc:sldMk cId="2531708180" sldId="257"/>
            <ac:spMk id="10" creationId="{54957100-6D8B-4161-9F2F-C0A949EC84C4}"/>
          </ac:spMkLst>
        </pc:spChg>
        <pc:spChg chg="add del">
          <ac:chgData name="" userId="" providerId="" clId="Web-{797AE666-B53A-4DEE-8F55-17F2F004CD41}" dt="2020-10-12T18:21:21.127" v="2990"/>
          <ac:spMkLst>
            <pc:docMk/>
            <pc:sldMk cId="2531708180" sldId="257"/>
            <ac:spMk id="12" creationId="{0BD8B065-EE51-4AE2-A94C-86249998FD7B}"/>
          </ac:spMkLst>
        </pc:spChg>
        <pc:grpChg chg="add del">
          <ac:chgData name="" userId="" providerId="" clId="Web-{797AE666-B53A-4DEE-8F55-17F2F004CD41}" dt="2020-10-12T18:21:21.127" v="2990"/>
          <ac:grpSpMkLst>
            <pc:docMk/>
            <pc:sldMk cId="2531708180" sldId="257"/>
            <ac:grpSpMk id="14" creationId="{18999293-B054-4B57-A26F-D04C2BB11338}"/>
          </ac:grpSpMkLst>
        </pc:grpChg>
        <pc:grpChg chg="add del">
          <ac:chgData name="" userId="" providerId="" clId="Web-{797AE666-B53A-4DEE-8F55-17F2F004CD41}" dt="2020-10-12T18:21:21.127" v="2990"/>
          <ac:grpSpMkLst>
            <pc:docMk/>
            <pc:sldMk cId="2531708180" sldId="257"/>
            <ac:grpSpMk id="20" creationId="{761945C4-D997-42F3-B59A-984CF0066715}"/>
          </ac:grpSpMkLst>
        </pc:grpChg>
      </pc:sldChg>
      <pc:sldChg chg="addSp delSp modSp mod setBg">
        <pc:chgData name="" userId="" providerId="" clId="Web-{797AE666-B53A-4DEE-8F55-17F2F004CD41}" dt="2020-10-12T18:19:58.246" v="2988"/>
        <pc:sldMkLst>
          <pc:docMk/>
          <pc:sldMk cId="1400911359" sldId="258"/>
        </pc:sldMkLst>
        <pc:spChg chg="mod">
          <ac:chgData name="" userId="" providerId="" clId="Web-{797AE666-B53A-4DEE-8F55-17F2F004CD41}" dt="2020-10-12T18:19:58.246" v="2988"/>
          <ac:spMkLst>
            <pc:docMk/>
            <pc:sldMk cId="1400911359" sldId="258"/>
            <ac:spMk id="2" creationId="{A9922E66-E765-4AC6-B492-549840E227F0}"/>
          </ac:spMkLst>
        </pc:spChg>
        <pc:spChg chg="mod ord">
          <ac:chgData name="" userId="" providerId="" clId="Web-{797AE666-B53A-4DEE-8F55-17F2F004CD41}" dt="2020-10-12T18:19:58.246" v="2988"/>
          <ac:spMkLst>
            <pc:docMk/>
            <pc:sldMk cId="1400911359" sldId="258"/>
            <ac:spMk id="3" creationId="{90672367-7FDF-4B99-ACD4-0FC851B5C333}"/>
          </ac:spMkLst>
        </pc:spChg>
        <pc:spChg chg="add del mod">
          <ac:chgData name="" userId="" providerId="" clId="Web-{797AE666-B53A-4DEE-8F55-17F2F004CD41}" dt="2020-10-12T18:18:54.726" v="2983"/>
          <ac:spMkLst>
            <pc:docMk/>
            <pc:sldMk cId="1400911359" sldId="258"/>
            <ac:spMk id="5" creationId="{083538E5-B720-4327-AE36-234F226C2E48}"/>
          </ac:spMkLst>
        </pc:spChg>
        <pc:spChg chg="add del">
          <ac:chgData name="" userId="" providerId="" clId="Web-{797AE666-B53A-4DEE-8F55-17F2F004CD41}" dt="2020-10-12T18:19:58.246" v="2988"/>
          <ac:spMkLst>
            <pc:docMk/>
            <pc:sldMk cId="1400911359" sldId="258"/>
            <ac:spMk id="9" creationId="{4038CB10-1F5C-4D54-9DF7-12586DE5B007}"/>
          </ac:spMkLst>
        </pc:spChg>
        <pc:spChg chg="add del">
          <ac:chgData name="" userId="" providerId="" clId="Web-{797AE666-B53A-4DEE-8F55-17F2F004CD41}" dt="2020-10-12T18:19:58.246" v="2988"/>
          <ac:spMkLst>
            <pc:docMk/>
            <pc:sldMk cId="1400911359" sldId="258"/>
            <ac:spMk id="11" creationId="{73ED6512-6858-4552-B699-9A97FE9A4EA2}"/>
          </ac:spMkLst>
        </pc:spChg>
        <pc:picChg chg="add mod">
          <ac:chgData name="" userId="" providerId="" clId="Web-{797AE666-B53A-4DEE-8F55-17F2F004CD41}" dt="2020-10-12T18:19:58.246" v="2988"/>
          <ac:picMkLst>
            <pc:docMk/>
            <pc:sldMk cId="1400911359" sldId="258"/>
            <ac:picMk id="4" creationId="{C1302D2B-3D6B-426F-B013-94C8ACA4E24A}"/>
          </ac:picMkLst>
        </pc:picChg>
      </pc:sldChg>
      <pc:sldChg chg="addSp delSp modSp mod modClrScheme chgLayout">
        <pc:chgData name="" userId="" providerId="" clId="Web-{797AE666-B53A-4DEE-8F55-17F2F004CD41}" dt="2020-10-12T16:10:01.655" v="733" actId="20577"/>
        <pc:sldMkLst>
          <pc:docMk/>
          <pc:sldMk cId="2575717051" sldId="261"/>
        </pc:sldMkLst>
        <pc:spChg chg="mod ord">
          <ac:chgData name="" userId="" providerId="" clId="Web-{797AE666-B53A-4DEE-8F55-17F2F004CD41}" dt="2020-10-12T15:50:55.421" v="626" actId="20577"/>
          <ac:spMkLst>
            <pc:docMk/>
            <pc:sldMk cId="2575717051" sldId="261"/>
            <ac:spMk id="2" creationId="{5B1654C2-4EC0-4623-938C-8A3B8213B620}"/>
          </ac:spMkLst>
        </pc:spChg>
        <pc:spChg chg="mod ord">
          <ac:chgData name="" userId="" providerId="" clId="Web-{797AE666-B53A-4DEE-8F55-17F2F004CD41}" dt="2020-10-12T16:10:01.655" v="733" actId="20577"/>
          <ac:spMkLst>
            <pc:docMk/>
            <pc:sldMk cId="2575717051" sldId="261"/>
            <ac:spMk id="3" creationId="{D7235649-2F16-40B6-991C-5EA9C5023587}"/>
          </ac:spMkLst>
        </pc:spChg>
        <pc:spChg chg="add del mod ord">
          <ac:chgData name="" userId="" providerId="" clId="Web-{797AE666-B53A-4DEE-8F55-17F2F004CD41}" dt="2020-10-12T15:40:08.877" v="553"/>
          <ac:spMkLst>
            <pc:docMk/>
            <pc:sldMk cId="2575717051" sldId="261"/>
            <ac:spMk id="4" creationId="{1B1FBC20-9BF4-4F4D-9CC2-3A4878C71AFB}"/>
          </ac:spMkLst>
        </pc:spChg>
        <pc:spChg chg="add del">
          <ac:chgData name="" userId="" providerId="" clId="Web-{797AE666-B53A-4DEE-8F55-17F2F004CD41}" dt="2020-10-12T15:55:52.816" v="654"/>
          <ac:spMkLst>
            <pc:docMk/>
            <pc:sldMk cId="2575717051" sldId="261"/>
            <ac:spMk id="6" creationId="{5D4C46EE-8822-4CA4-9DC5-47CB7CBB89CA}"/>
          </ac:spMkLst>
        </pc:spChg>
        <pc:spChg chg="add del mod">
          <ac:chgData name="" userId="" providerId="" clId="Web-{797AE666-B53A-4DEE-8F55-17F2F004CD41}" dt="2020-10-12T15:55:43.112" v="653"/>
          <ac:spMkLst>
            <pc:docMk/>
            <pc:sldMk cId="2575717051" sldId="261"/>
            <ac:spMk id="7" creationId="{2673FBC9-E3CC-4B63-BF3D-40D737CFA767}"/>
          </ac:spMkLst>
        </pc:spChg>
        <pc:spChg chg="add del mod">
          <ac:chgData name="" userId="" providerId="" clId="Web-{797AE666-B53A-4DEE-8F55-17F2F004CD41}" dt="2020-10-12T15:55:16.751" v="651"/>
          <ac:spMkLst>
            <pc:docMk/>
            <pc:sldMk cId="2575717051" sldId="261"/>
            <ac:spMk id="9" creationId="{D91B922C-1142-499B-AF8A-EB7E1EAD2A47}"/>
          </ac:spMkLst>
        </pc:spChg>
        <pc:picChg chg="add del mod ord">
          <ac:chgData name="" userId="" providerId="" clId="Web-{797AE666-B53A-4DEE-8F55-17F2F004CD41}" dt="2020-10-12T15:54:19.685" v="650"/>
          <ac:picMkLst>
            <pc:docMk/>
            <pc:sldMk cId="2575717051" sldId="261"/>
            <ac:picMk id="5" creationId="{26C38603-D528-44F6-9B47-43287E9D1CD1}"/>
          </ac:picMkLst>
        </pc:picChg>
        <pc:picChg chg="add mod ord">
          <ac:chgData name="" userId="" providerId="" clId="Web-{797AE666-B53A-4DEE-8F55-17F2F004CD41}" dt="2020-10-12T15:55:16.751" v="651"/>
          <ac:picMkLst>
            <pc:docMk/>
            <pc:sldMk cId="2575717051" sldId="261"/>
            <ac:picMk id="10" creationId="{2EB87344-9E6E-4460-B5AF-C6A439170571}"/>
          </ac:picMkLst>
        </pc:picChg>
      </pc:sldChg>
      <pc:sldChg chg="addSp delSp modSp new mod modClrScheme chgLayout">
        <pc:chgData name="" userId="" providerId="" clId="Web-{797AE666-B53A-4DEE-8F55-17F2F004CD41}" dt="2020-10-12T16:50:01.583" v="1441"/>
        <pc:sldMkLst>
          <pc:docMk/>
          <pc:sldMk cId="3169302411" sldId="262"/>
        </pc:sldMkLst>
        <pc:spChg chg="mod ord">
          <ac:chgData name="" userId="" providerId="" clId="Web-{797AE666-B53A-4DEE-8F55-17F2F004CD41}" dt="2020-10-12T16:36:05.198" v="1359" actId="14100"/>
          <ac:spMkLst>
            <pc:docMk/>
            <pc:sldMk cId="3169302411" sldId="262"/>
            <ac:spMk id="2" creationId="{4D1C2697-E19C-4A8E-AA6A-70C5310A0C7D}"/>
          </ac:spMkLst>
        </pc:spChg>
        <pc:spChg chg="mod ord">
          <ac:chgData name="" userId="" providerId="" clId="Web-{797AE666-B53A-4DEE-8F55-17F2F004CD41}" dt="2020-10-12T16:49:42.738" v="1439" actId="14100"/>
          <ac:spMkLst>
            <pc:docMk/>
            <pc:sldMk cId="3169302411" sldId="262"/>
            <ac:spMk id="3" creationId="{8D35C0E2-7D30-488F-817C-196AD4E5692A}"/>
          </ac:spMkLst>
        </pc:spChg>
        <pc:spChg chg="add del mod ord">
          <ac:chgData name="" userId="" providerId="" clId="Web-{797AE666-B53A-4DEE-8F55-17F2F004CD41}" dt="2020-10-12T16:38:11.097" v="1371"/>
          <ac:spMkLst>
            <pc:docMk/>
            <pc:sldMk cId="3169302411" sldId="262"/>
            <ac:spMk id="4" creationId="{6059D418-242D-4D80-953F-B3F7BC47D7CA}"/>
          </ac:spMkLst>
        </pc:spChg>
        <pc:spChg chg="add del">
          <ac:chgData name="" userId="" providerId="" clId="Web-{797AE666-B53A-4DEE-8F55-17F2F004CD41}" dt="2020-10-12T16:33:23.906" v="1340"/>
          <ac:spMkLst>
            <pc:docMk/>
            <pc:sldMk cId="3169302411" sldId="262"/>
            <ac:spMk id="6" creationId="{12E7BE64-7CFA-4A1F-AC5A-65CAE6E4A303}"/>
          </ac:spMkLst>
        </pc:spChg>
        <pc:spChg chg="add del mod">
          <ac:chgData name="" userId="" providerId="" clId="Web-{797AE666-B53A-4DEE-8F55-17F2F004CD41}" dt="2020-10-12T16:39:05.461" v="1378"/>
          <ac:spMkLst>
            <pc:docMk/>
            <pc:sldMk cId="3169302411" sldId="262"/>
            <ac:spMk id="11" creationId="{B0676E50-C72B-4A0D-B656-E7AEEDA75E2D}"/>
          </ac:spMkLst>
        </pc:spChg>
        <pc:spChg chg="add del">
          <ac:chgData name="" userId="" providerId="" clId="Web-{797AE666-B53A-4DEE-8F55-17F2F004CD41}" dt="2020-10-12T16:50:01.583" v="1441"/>
          <ac:spMkLst>
            <pc:docMk/>
            <pc:sldMk cId="3169302411" sldId="262"/>
            <ac:spMk id="13" creationId="{1FAA27EE-A64C-4CD7-8FBC-46D8A7A57B8C}"/>
          </ac:spMkLst>
        </pc:spChg>
        <pc:spChg chg="add mod">
          <ac:chgData name="" userId="" providerId="" clId="Web-{797AE666-B53A-4DEE-8F55-17F2F004CD41}" dt="2020-10-12T16:47:22.135" v="1408" actId="14100"/>
          <ac:spMkLst>
            <pc:docMk/>
            <pc:sldMk cId="3169302411" sldId="262"/>
            <ac:spMk id="14" creationId="{624A01E9-F5C3-4529-B622-1FFD11A3FC22}"/>
          </ac:spMkLst>
        </pc:spChg>
        <pc:picChg chg="add del mod ord">
          <ac:chgData name="" userId="" providerId="" clId="Web-{797AE666-B53A-4DEE-8F55-17F2F004CD41}" dt="2020-10-12T16:33:52.783" v="1346"/>
          <ac:picMkLst>
            <pc:docMk/>
            <pc:sldMk cId="3169302411" sldId="262"/>
            <ac:picMk id="5" creationId="{DB614C38-A6F3-4BAF-85D2-7CD51A23161E}"/>
          </ac:picMkLst>
        </pc:picChg>
        <pc:picChg chg="add del mod ord modCrop">
          <ac:chgData name="" userId="" providerId="" clId="Web-{797AE666-B53A-4DEE-8F55-17F2F004CD41}" dt="2020-10-12T16:36:49.076" v="1364"/>
          <ac:picMkLst>
            <pc:docMk/>
            <pc:sldMk cId="3169302411" sldId="262"/>
            <ac:picMk id="7" creationId="{CD80AFE4-70FE-4CAD-8974-21C9499F0EA0}"/>
          </ac:picMkLst>
        </pc:picChg>
        <pc:picChg chg="add del mod ord modCrop">
          <ac:chgData name="" userId="" providerId="" clId="Web-{797AE666-B53A-4DEE-8F55-17F2F004CD41}" dt="2020-10-12T16:37:54.549" v="1370"/>
          <ac:picMkLst>
            <pc:docMk/>
            <pc:sldMk cId="3169302411" sldId="262"/>
            <ac:picMk id="8" creationId="{55AC43DF-E224-4801-A09D-4D76D5E3A6F0}"/>
          </ac:picMkLst>
        </pc:picChg>
        <pc:picChg chg="add del mod ord modCrop">
          <ac:chgData name="" userId="" providerId="" clId="Web-{797AE666-B53A-4DEE-8F55-17F2F004CD41}" dt="2020-10-12T16:38:40.834" v="1374"/>
          <ac:picMkLst>
            <pc:docMk/>
            <pc:sldMk cId="3169302411" sldId="262"/>
            <ac:picMk id="9" creationId="{D1B5FFBE-6D80-4E7B-B7EC-2AFAD998DE20}"/>
          </ac:picMkLst>
        </pc:picChg>
        <pc:picChg chg="add mod ord modCrop">
          <ac:chgData name="" userId="" providerId="" clId="Web-{797AE666-B53A-4DEE-8F55-17F2F004CD41}" dt="2020-10-12T16:49:49.082" v="1440" actId="1076"/>
          <ac:picMkLst>
            <pc:docMk/>
            <pc:sldMk cId="3169302411" sldId="262"/>
            <ac:picMk id="12" creationId="{A8F3D0A5-F990-40E7-84C9-8C9F5732E1D2}"/>
          </ac:picMkLst>
        </pc:picChg>
        <pc:picChg chg="add mod">
          <ac:chgData name="" userId="" providerId="" clId="Web-{797AE666-B53A-4DEE-8F55-17F2F004CD41}" dt="2020-10-12T16:48:39.249" v="1422" actId="14100"/>
          <ac:picMkLst>
            <pc:docMk/>
            <pc:sldMk cId="3169302411" sldId="262"/>
            <ac:picMk id="15" creationId="{0EE5D01C-20C8-4CA5-A811-31943B7DF74B}"/>
          </ac:picMkLst>
        </pc:picChg>
      </pc:sldChg>
      <pc:sldChg chg="addSp modSp new">
        <pc:chgData name="" userId="" providerId="" clId="Web-{797AE666-B53A-4DEE-8F55-17F2F004CD41}" dt="2020-10-12T17:35:35.488" v="2134" actId="20577"/>
        <pc:sldMkLst>
          <pc:docMk/>
          <pc:sldMk cId="219050903" sldId="263"/>
        </pc:sldMkLst>
        <pc:spChg chg="mod">
          <ac:chgData name="" userId="" providerId="" clId="Web-{797AE666-B53A-4DEE-8F55-17F2F004CD41}" dt="2020-10-12T17:16:56.802" v="1500" actId="20577"/>
          <ac:spMkLst>
            <pc:docMk/>
            <pc:sldMk cId="219050903" sldId="263"/>
            <ac:spMk id="2" creationId="{7A026635-1FD1-410D-9078-7F18ED956E8D}"/>
          </ac:spMkLst>
        </pc:spChg>
        <pc:spChg chg="mod">
          <ac:chgData name="" userId="" providerId="" clId="Web-{797AE666-B53A-4DEE-8F55-17F2F004CD41}" dt="2020-10-12T17:35:35.488" v="2134" actId="20577"/>
          <ac:spMkLst>
            <pc:docMk/>
            <pc:sldMk cId="219050903" sldId="263"/>
            <ac:spMk id="3" creationId="{2F39A7FD-8143-4855-85CF-991A986A9DC3}"/>
          </ac:spMkLst>
        </pc:spChg>
        <pc:spChg chg="mod">
          <ac:chgData name="" userId="" providerId="" clId="Web-{797AE666-B53A-4DEE-8F55-17F2F004CD41}" dt="2020-10-12T17:34:58.579" v="2121" actId="20577"/>
          <ac:spMkLst>
            <pc:docMk/>
            <pc:sldMk cId="219050903" sldId="263"/>
            <ac:spMk id="4" creationId="{C4D9DB54-AEEE-4A75-968C-74FE2A04CF70}"/>
          </ac:spMkLst>
        </pc:spChg>
        <pc:picChg chg="add mod">
          <ac:chgData name="" userId="" providerId="" clId="Web-{797AE666-B53A-4DEE-8F55-17F2F004CD41}" dt="2020-10-12T17:28:24.505" v="2008" actId="14100"/>
          <ac:picMkLst>
            <pc:docMk/>
            <pc:sldMk cId="219050903" sldId="263"/>
            <ac:picMk id="5" creationId="{09433881-E2A0-4756-B8DF-85FB403A6F44}"/>
          </ac:picMkLst>
        </pc:picChg>
      </pc:sldChg>
      <pc:sldChg chg="modSp new">
        <pc:chgData name="" userId="" providerId="" clId="Web-{797AE666-B53A-4DEE-8F55-17F2F004CD41}" dt="2020-10-12T18:10:39.661" v="2963" actId="20577"/>
        <pc:sldMkLst>
          <pc:docMk/>
          <pc:sldMk cId="681888763" sldId="264"/>
        </pc:sldMkLst>
        <pc:spChg chg="mod">
          <ac:chgData name="" userId="" providerId="" clId="Web-{797AE666-B53A-4DEE-8F55-17F2F004CD41}" dt="2020-10-12T17:53:30.670" v="2503" actId="20577"/>
          <ac:spMkLst>
            <pc:docMk/>
            <pc:sldMk cId="681888763" sldId="264"/>
            <ac:spMk id="2" creationId="{61937788-35B6-4EF1-A258-707DE10B76FC}"/>
          </ac:spMkLst>
        </pc:spChg>
        <pc:spChg chg="mod">
          <ac:chgData name="" userId="" providerId="" clId="Web-{797AE666-B53A-4DEE-8F55-17F2F004CD41}" dt="2020-10-12T18:10:39.661" v="2963" actId="20577"/>
          <ac:spMkLst>
            <pc:docMk/>
            <pc:sldMk cId="681888763" sldId="264"/>
            <ac:spMk id="3" creationId="{C6F599B7-D28B-4228-B2F6-95DE1DC70F5A}"/>
          </ac:spMkLst>
        </pc:spChg>
        <pc:spChg chg="mod">
          <ac:chgData name="" userId="" providerId="" clId="Web-{797AE666-B53A-4DEE-8F55-17F2F004CD41}" dt="2020-10-12T18:04:14.620" v="2958" actId="20577"/>
          <ac:spMkLst>
            <pc:docMk/>
            <pc:sldMk cId="681888763" sldId="264"/>
            <ac:spMk id="4" creationId="{B22BEDA3-6D4D-4773-8A73-AD2965EC521E}"/>
          </ac:spMkLst>
        </pc:spChg>
      </pc:sldChg>
    </pc:docChg>
  </pc:docChgLst>
  <pc:docChgLst>
    <pc:chgData name="Tasha Perry" userId="S::perryt@kerndhs.com::8c4613b1-b053-4521-b8db-aaeff6f3d01b" providerId="AD" clId="Web-{3288F38A-FED9-4278-848C-06A2B2DA8AC7}"/>
    <pc:docChg chg="modSld">
      <pc:chgData name="Tasha Perry" userId="S::perryt@kerndhs.com::8c4613b1-b053-4521-b8db-aaeff6f3d01b" providerId="AD" clId="Web-{3288F38A-FED9-4278-848C-06A2B2DA8AC7}" dt="2021-04-02T21:37:14.787" v="2"/>
      <pc:docMkLst>
        <pc:docMk/>
      </pc:docMkLst>
      <pc:sldChg chg="addSp modSp modMedia addAnim">
        <pc:chgData name="Tasha Perry" userId="S::perryt@kerndhs.com::8c4613b1-b053-4521-b8db-aaeff6f3d01b" providerId="AD" clId="Web-{3288F38A-FED9-4278-848C-06A2B2DA8AC7}" dt="2021-04-02T21:37:14.787" v="2"/>
        <pc:sldMkLst>
          <pc:docMk/>
          <pc:sldMk cId="2531708180" sldId="257"/>
        </pc:sldMkLst>
        <pc:picChg chg="add mod">
          <ac:chgData name="Tasha Perry" userId="S::perryt@kerndhs.com::8c4613b1-b053-4521-b8db-aaeff6f3d01b" providerId="AD" clId="Web-{3288F38A-FED9-4278-848C-06A2B2DA8AC7}" dt="2021-04-02T21:37:14.787" v="2"/>
          <ac:picMkLst>
            <pc:docMk/>
            <pc:sldMk cId="2531708180" sldId="257"/>
            <ac:picMk id="4" creationId="{6299ED82-3816-43B4-B540-1EF9DEBBEA98}"/>
          </ac:picMkLst>
        </pc:picChg>
      </pc:sldChg>
    </pc:docChg>
  </pc:docChgLst>
  <pc:docChgLst>
    <pc:chgData clId="Web-{038C9547-9EAE-4824-8320-9D9F0A2A4712}"/>
    <pc:docChg chg="modSld">
      <pc:chgData name="" userId="" providerId="" clId="Web-{038C9547-9EAE-4824-8320-9D9F0A2A4712}" dt="2020-11-04T23:50:31.336" v="3"/>
      <pc:docMkLst>
        <pc:docMk/>
      </pc:docMkLst>
      <pc:sldChg chg="modNotes">
        <pc:chgData name="" userId="" providerId="" clId="Web-{038C9547-9EAE-4824-8320-9D9F0A2A4712}" dt="2020-11-04T23:50:31.336" v="3"/>
        <pc:sldMkLst>
          <pc:docMk/>
          <pc:sldMk cId="2575717051" sldId="261"/>
        </pc:sldMkLst>
      </pc:sldChg>
    </pc:docChg>
  </pc:docChgLst>
  <pc:docChgLst>
    <pc:chgData clId="Web-{C03E2E34-842C-4FA4-91E1-D18EE051E798}"/>
    <pc:docChg chg="modSld">
      <pc:chgData name="" userId="" providerId="" clId="Web-{C03E2E34-842C-4FA4-91E1-D18EE051E798}" dt="2020-10-28T21:10:05.620" v="134" actId="20577"/>
      <pc:docMkLst>
        <pc:docMk/>
      </pc:docMkLst>
      <pc:sldChg chg="modSp">
        <pc:chgData name="" userId="" providerId="" clId="Web-{C03E2E34-842C-4FA4-91E1-D18EE051E798}" dt="2020-10-28T21:10:05.620" v="134" actId="20577"/>
        <pc:sldMkLst>
          <pc:docMk/>
          <pc:sldMk cId="1400911359" sldId="258"/>
        </pc:sldMkLst>
        <pc:spChg chg="mod">
          <ac:chgData name="" userId="" providerId="" clId="Web-{C03E2E34-842C-4FA4-91E1-D18EE051E798}" dt="2020-10-28T21:10:05.620" v="134" actId="20577"/>
          <ac:spMkLst>
            <pc:docMk/>
            <pc:sldMk cId="1400911359" sldId="258"/>
            <ac:spMk id="3" creationId="{90672367-7FDF-4B99-ACD4-0FC851B5C333}"/>
          </ac:spMkLst>
        </pc:spChg>
      </pc:sldChg>
    </pc:docChg>
  </pc:docChgLst>
  <pc:docChgLst>
    <pc:chgData clId="Web-{A38F4AC6-E6C1-4C01-9991-DD3FB1730A23}"/>
    <pc:docChg chg="modSld">
      <pc:chgData name="" userId="" providerId="" clId="Web-{A38F4AC6-E6C1-4C01-9991-DD3FB1730A23}" dt="2021-02-03T23:29:03.914" v="62"/>
      <pc:docMkLst>
        <pc:docMk/>
      </pc:docMkLst>
      <pc:sldChg chg="modSp modNotes">
        <pc:chgData name="" userId="" providerId="" clId="Web-{A38F4AC6-E6C1-4C01-9991-DD3FB1730A23}" dt="2021-02-03T23:29:03.914" v="62"/>
        <pc:sldMkLst>
          <pc:docMk/>
          <pc:sldMk cId="109857222" sldId="256"/>
        </pc:sldMkLst>
        <pc:spChg chg="mod">
          <ac:chgData name="" userId="" providerId="" clId="Web-{A38F4AC6-E6C1-4C01-9991-DD3FB1730A23}" dt="2021-02-03T23:27:46.928" v="10" actId="20577"/>
          <ac:spMkLst>
            <pc:docMk/>
            <pc:sldMk cId="109857222" sldId="256"/>
            <ac:spMk id="3" creationId="{00000000-0000-0000-0000-000000000000}"/>
          </ac:spMkLst>
        </pc:spChg>
      </pc:sldChg>
    </pc:docChg>
  </pc:docChgLst>
  <pc:docChgLst>
    <pc:chgData clId="Web-{39A5EA82-FC23-4093-BE65-5C5B40B03848}"/>
    <pc:docChg chg="addSld modSld">
      <pc:chgData name="" userId="" providerId="" clId="Web-{39A5EA82-FC23-4093-BE65-5C5B40B03848}" dt="2020-10-12T18:59:34.439" v="28"/>
      <pc:docMkLst>
        <pc:docMk/>
      </pc:docMkLst>
      <pc:sldChg chg="addSp delSp modSp mod setBg">
        <pc:chgData name="" userId="" providerId="" clId="Web-{39A5EA82-FC23-4093-BE65-5C5B40B03848}" dt="2020-10-12T18:57:44.125" v="27"/>
        <pc:sldMkLst>
          <pc:docMk/>
          <pc:sldMk cId="1400911359" sldId="258"/>
        </pc:sldMkLst>
        <pc:spChg chg="mod">
          <ac:chgData name="" userId="" providerId="" clId="Web-{39A5EA82-FC23-4093-BE65-5C5B40B03848}" dt="2020-10-12T18:57:44.125" v="27"/>
          <ac:spMkLst>
            <pc:docMk/>
            <pc:sldMk cId="1400911359" sldId="258"/>
            <ac:spMk id="2" creationId="{A9922E66-E765-4AC6-B492-549840E227F0}"/>
          </ac:spMkLst>
        </pc:spChg>
        <pc:spChg chg="mod">
          <ac:chgData name="" userId="" providerId="" clId="Web-{39A5EA82-FC23-4093-BE65-5C5B40B03848}" dt="2020-10-12T18:57:44.125" v="27"/>
          <ac:spMkLst>
            <pc:docMk/>
            <pc:sldMk cId="1400911359" sldId="258"/>
            <ac:spMk id="3" creationId="{90672367-7FDF-4B99-ACD4-0FC851B5C333}"/>
          </ac:spMkLst>
        </pc:spChg>
        <pc:spChg chg="add del">
          <ac:chgData name="" userId="" providerId="" clId="Web-{39A5EA82-FC23-4093-BE65-5C5B40B03848}" dt="2020-10-12T18:57:44.125" v="27"/>
          <ac:spMkLst>
            <pc:docMk/>
            <pc:sldMk cId="1400911359" sldId="258"/>
            <ac:spMk id="8" creationId="{05C7EBC3-4672-4DAB-81C2-58661FAFAED6}"/>
          </ac:spMkLst>
        </pc:spChg>
        <pc:spChg chg="add del">
          <ac:chgData name="" userId="" providerId="" clId="Web-{39A5EA82-FC23-4093-BE65-5C5B40B03848}" dt="2020-10-12T18:57:44.125" v="27"/>
          <ac:spMkLst>
            <pc:docMk/>
            <pc:sldMk cId="1400911359" sldId="258"/>
            <ac:spMk id="10" creationId="{40BF962F-4C6F-461E-86F2-C43F56CC939B}"/>
          </ac:spMkLst>
        </pc:spChg>
        <pc:spChg chg="add del">
          <ac:chgData name="" userId="" providerId="" clId="Web-{39A5EA82-FC23-4093-BE65-5C5B40B03848}" dt="2020-10-12T18:57:44.125" v="27"/>
          <ac:spMkLst>
            <pc:docMk/>
            <pc:sldMk cId="1400911359" sldId="258"/>
            <ac:spMk id="12" creationId="{2E94A4F7-38E4-45EA-8E2E-CE1B5766B4F1}"/>
          </ac:spMkLst>
        </pc:spChg>
        <pc:picChg chg="mod">
          <ac:chgData name="" userId="" providerId="" clId="Web-{39A5EA82-FC23-4093-BE65-5C5B40B03848}" dt="2020-10-12T18:57:44.125" v="27"/>
          <ac:picMkLst>
            <pc:docMk/>
            <pc:sldMk cId="1400911359" sldId="258"/>
            <ac:picMk id="4" creationId="{C1302D2B-3D6B-426F-B013-94C8ACA4E24A}"/>
          </ac:picMkLst>
        </pc:picChg>
      </pc:sldChg>
      <pc:sldChg chg="new">
        <pc:chgData name="" userId="" providerId="" clId="Web-{39A5EA82-FC23-4093-BE65-5C5B40B03848}" dt="2020-10-12T18:59:34.439" v="28"/>
        <pc:sldMkLst>
          <pc:docMk/>
          <pc:sldMk cId="2327853341" sldId="265"/>
        </pc:sldMkLst>
      </pc:sldChg>
    </pc:docChg>
  </pc:docChgLst>
  <pc:docChgLst>
    <pc:chgData clId="Web-{A30CE569-01BA-4874-BFDE-FA9F38822D10}"/>
    <pc:docChg chg="delSld modSld">
      <pc:chgData name="" userId="" providerId="" clId="Web-{A30CE569-01BA-4874-BFDE-FA9F38822D10}" dt="2020-10-27T22:27:00.409" v="113" actId="20577"/>
      <pc:docMkLst>
        <pc:docMk/>
      </pc:docMkLst>
      <pc:sldChg chg="del">
        <pc:chgData name="" userId="" providerId="" clId="Web-{A30CE569-01BA-4874-BFDE-FA9F38822D10}" dt="2020-10-27T22:02:52.364" v="94"/>
        <pc:sldMkLst>
          <pc:docMk/>
          <pc:sldMk cId="3169302411" sldId="262"/>
        </pc:sldMkLst>
      </pc:sldChg>
      <pc:sldChg chg="addSp modSp">
        <pc:chgData name="" userId="" providerId="" clId="Web-{A30CE569-01BA-4874-BFDE-FA9F38822D10}" dt="2020-10-27T22:02:32.956" v="93" actId="1076"/>
        <pc:sldMkLst>
          <pc:docMk/>
          <pc:sldMk cId="2327853341" sldId="265"/>
        </pc:sldMkLst>
        <pc:spChg chg="mod">
          <ac:chgData name="" userId="" providerId="" clId="Web-{A30CE569-01BA-4874-BFDE-FA9F38822D10}" dt="2020-10-27T22:02:14.502" v="90" actId="20577"/>
          <ac:spMkLst>
            <pc:docMk/>
            <pc:sldMk cId="2327853341" sldId="265"/>
            <ac:spMk id="2" creationId="{A311E09C-BA3B-4F9B-8D00-C8A017F4E8B1}"/>
          </ac:spMkLst>
        </pc:spChg>
        <pc:picChg chg="add mod">
          <ac:chgData name="" userId="" providerId="" clId="Web-{A30CE569-01BA-4874-BFDE-FA9F38822D10}" dt="2020-10-27T22:02:32.956" v="93" actId="1076"/>
          <ac:picMkLst>
            <pc:docMk/>
            <pc:sldMk cId="2327853341" sldId="265"/>
            <ac:picMk id="3" creationId="{88FF2056-D750-4005-B81C-131957E7E6F7}"/>
          </ac:picMkLst>
        </pc:picChg>
      </pc:sldChg>
      <pc:sldChg chg="addSp delSp modSp">
        <pc:chgData name="" userId="" providerId="" clId="Web-{A30CE569-01BA-4874-BFDE-FA9F38822D10}" dt="2020-10-27T22:27:00.409" v="113" actId="20577"/>
        <pc:sldMkLst>
          <pc:docMk/>
          <pc:sldMk cId="1091736865" sldId="266"/>
        </pc:sldMkLst>
        <pc:spChg chg="mod">
          <ac:chgData name="" userId="" providerId="" clId="Web-{A30CE569-01BA-4874-BFDE-FA9F38822D10}" dt="2020-10-27T22:27:00.409" v="113" actId="20577"/>
          <ac:spMkLst>
            <pc:docMk/>
            <pc:sldMk cId="1091736865" sldId="266"/>
            <ac:spMk id="4" creationId="{29E2AF69-EA57-43AD-A5DA-144C74A6567B}"/>
          </ac:spMkLst>
        </pc:spChg>
        <pc:spChg chg="del mod">
          <ac:chgData name="" userId="" providerId="" clId="Web-{A30CE569-01BA-4874-BFDE-FA9F38822D10}" dt="2020-10-27T22:26:10.377" v="107"/>
          <ac:spMkLst>
            <pc:docMk/>
            <pc:sldMk cId="1091736865" sldId="266"/>
            <ac:spMk id="9" creationId="{BBD50942-8E2F-4447-B82F-B2FC30DA5ED9}"/>
          </ac:spMkLst>
        </pc:spChg>
        <pc:picChg chg="add mod ord">
          <ac:chgData name="" userId="" providerId="" clId="Web-{A30CE569-01BA-4874-BFDE-FA9F38822D10}" dt="2020-10-27T22:26:27.846" v="110" actId="14100"/>
          <ac:picMkLst>
            <pc:docMk/>
            <pc:sldMk cId="1091736865" sldId="266"/>
            <ac:picMk id="3" creationId="{FC123EC3-7153-4C41-9659-C2D4BDE7C0B3}"/>
          </ac:picMkLst>
        </pc:picChg>
      </pc:sldChg>
    </pc:docChg>
  </pc:docChgLst>
  <pc:docChgLst>
    <pc:chgData clId="Web-{64A88833-DD13-46A7-854D-55B14B20C77F}"/>
    <pc:docChg chg="addSld modSld">
      <pc:chgData name="" userId="" providerId="" clId="Web-{64A88833-DD13-46A7-854D-55B14B20C77F}" dt="2021-01-19T19:58:20.272" v="70" actId="20577"/>
      <pc:docMkLst>
        <pc:docMk/>
      </pc:docMkLst>
      <pc:sldChg chg="modSp">
        <pc:chgData name="" userId="" providerId="" clId="Web-{64A88833-DD13-46A7-854D-55B14B20C77F}" dt="2021-01-19T19:44:20.068" v="18" actId="20577"/>
        <pc:sldMkLst>
          <pc:docMk/>
          <pc:sldMk cId="3496227384" sldId="267"/>
        </pc:sldMkLst>
        <pc:spChg chg="mod">
          <ac:chgData name="" userId="" providerId="" clId="Web-{64A88833-DD13-46A7-854D-55B14B20C77F}" dt="2021-01-19T19:44:20.068" v="18" actId="20577"/>
          <ac:spMkLst>
            <pc:docMk/>
            <pc:sldMk cId="3496227384" sldId="267"/>
            <ac:spMk id="2" creationId="{BEE3CC59-A279-4AF0-9199-A9D20C642BE0}"/>
          </ac:spMkLst>
        </pc:spChg>
      </pc:sldChg>
      <pc:sldChg chg="modSp">
        <pc:chgData name="" userId="" providerId="" clId="Web-{64A88833-DD13-46A7-854D-55B14B20C77F}" dt="2021-01-19T19:44:28.349" v="21" actId="20577"/>
        <pc:sldMkLst>
          <pc:docMk/>
          <pc:sldMk cId="1438236575" sldId="268"/>
        </pc:sldMkLst>
        <pc:spChg chg="mod">
          <ac:chgData name="" userId="" providerId="" clId="Web-{64A88833-DD13-46A7-854D-55B14B20C77F}" dt="2021-01-19T19:44:28.349" v="21" actId="20577"/>
          <ac:spMkLst>
            <pc:docMk/>
            <pc:sldMk cId="1438236575" sldId="268"/>
            <ac:spMk id="2" creationId="{BEE3CC59-A279-4AF0-9199-A9D20C642BE0}"/>
          </ac:spMkLst>
        </pc:spChg>
      </pc:sldChg>
      <pc:sldChg chg="modSp">
        <pc:chgData name="" userId="" providerId="" clId="Web-{64A88833-DD13-46A7-854D-55B14B20C77F}" dt="2021-01-19T19:58:20.272" v="70" actId="20577"/>
        <pc:sldMkLst>
          <pc:docMk/>
          <pc:sldMk cId="2851411773" sldId="269"/>
        </pc:sldMkLst>
        <pc:spChg chg="mod">
          <ac:chgData name="" userId="" providerId="" clId="Web-{64A88833-DD13-46A7-854D-55B14B20C77F}" dt="2021-01-19T19:55:44.816" v="57" actId="14100"/>
          <ac:spMkLst>
            <pc:docMk/>
            <pc:sldMk cId="2851411773" sldId="269"/>
            <ac:spMk id="2" creationId="{A9922E66-E765-4AC6-B492-549840E227F0}"/>
          </ac:spMkLst>
        </pc:spChg>
        <pc:spChg chg="mod">
          <ac:chgData name="" userId="" providerId="" clId="Web-{64A88833-DD13-46A7-854D-55B14B20C77F}" dt="2021-01-19T19:58:20.272" v="70" actId="20577"/>
          <ac:spMkLst>
            <pc:docMk/>
            <pc:sldMk cId="2851411773" sldId="269"/>
            <ac:spMk id="3" creationId="{90672367-7FDF-4B99-ACD4-0FC851B5C333}"/>
          </ac:spMkLst>
        </pc:spChg>
      </pc:sldChg>
      <pc:sldChg chg="modSp add replId">
        <pc:chgData name="" userId="" providerId="" clId="Web-{64A88833-DD13-46A7-854D-55B14B20C77F}" dt="2021-01-19T19:45:40.976" v="46" actId="14100"/>
        <pc:sldMkLst>
          <pc:docMk/>
          <pc:sldMk cId="4075836436" sldId="270"/>
        </pc:sldMkLst>
        <pc:spChg chg="mod">
          <ac:chgData name="" userId="" providerId="" clId="Web-{64A88833-DD13-46A7-854D-55B14B20C77F}" dt="2021-01-19T19:45:40.976" v="46" actId="14100"/>
          <ac:spMkLst>
            <pc:docMk/>
            <pc:sldMk cId="4075836436" sldId="270"/>
            <ac:spMk id="2" creationId="{A9922E66-E765-4AC6-B492-549840E227F0}"/>
          </ac:spMkLst>
        </pc:spChg>
      </pc:sldChg>
    </pc:docChg>
  </pc:docChgLst>
  <pc:docChgLst>
    <pc:chgData clId="Web-{D5B8A8BA-7D3F-415F-BDF5-D78584CBAE23}"/>
    <pc:docChg chg="addSld modSld">
      <pc:chgData name="" userId="" providerId="" clId="Web-{D5B8A8BA-7D3F-415F-BDF5-D78584CBAE23}" dt="2020-10-07T21:07:41.158" v="3"/>
      <pc:docMkLst>
        <pc:docMk/>
      </pc:docMkLst>
      <pc:sldChg chg="modSp">
        <pc:chgData name="" userId="" providerId="" clId="Web-{D5B8A8BA-7D3F-415F-BDF5-D78584CBAE23}" dt="2020-10-07T21:07:25.875" v="0" actId="20577"/>
        <pc:sldMkLst>
          <pc:docMk/>
          <pc:sldMk cId="2531708180" sldId="257"/>
        </pc:sldMkLst>
        <pc:spChg chg="mod">
          <ac:chgData name="" userId="" providerId="" clId="Web-{D5B8A8BA-7D3F-415F-BDF5-D78584CBAE23}" dt="2020-10-07T21:07:25.875" v="0" actId="20577"/>
          <ac:spMkLst>
            <pc:docMk/>
            <pc:sldMk cId="2531708180" sldId="257"/>
            <ac:spMk id="3" creationId="{B5CD7A86-BDBC-4664-8C18-8A05ED0CF7FB}"/>
          </ac:spMkLst>
        </pc:spChg>
      </pc:sldChg>
      <pc:sldChg chg="new">
        <pc:chgData name="" userId="" providerId="" clId="Web-{D5B8A8BA-7D3F-415F-BDF5-D78584CBAE23}" dt="2020-10-07T21:07:41.158" v="3"/>
        <pc:sldMkLst>
          <pc:docMk/>
          <pc:sldMk cId="1545312061" sldId="259"/>
        </pc:sldMkLst>
      </pc:sldChg>
    </pc:docChg>
  </pc:docChgLst>
  <pc:docChgLst>
    <pc:chgData clId="Web-{41C2D79D-8EE2-4027-A43C-1200A6F281BD}"/>
    <pc:docChg chg="">
      <pc:chgData name="" userId="" providerId="" clId="Web-{41C2D79D-8EE2-4027-A43C-1200A6F281BD}" dt="2020-12-07T16:53:18.361" v="0"/>
      <pc:docMkLst>
        <pc:docMk/>
      </pc:docMkLst>
      <pc:sldChg chg="addCm">
        <pc:chgData name="" userId="" providerId="" clId="Web-{41C2D79D-8EE2-4027-A43C-1200A6F281BD}" dt="2020-12-07T16:53:18.361" v="0"/>
        <pc:sldMkLst>
          <pc:docMk/>
          <pc:sldMk cId="1400911359" sldId="258"/>
        </pc:sldMkLst>
      </pc:sldChg>
    </pc:docChg>
  </pc:docChgLst>
  <pc:docChgLst>
    <pc:chgData clId="Web-{ECFDACE1-5EE5-497F-A3C6-2A2DD9FD566F}"/>
    <pc:docChg chg="modSld">
      <pc:chgData name="" userId="" providerId="" clId="Web-{ECFDACE1-5EE5-497F-A3C6-2A2DD9FD566F}" dt="2020-10-16T18:38:14.252" v="2" actId="1076"/>
      <pc:docMkLst>
        <pc:docMk/>
      </pc:docMkLst>
      <pc:sldChg chg="addSp delSp modSp">
        <pc:chgData name="" userId="" providerId="" clId="Web-{ECFDACE1-5EE5-497F-A3C6-2A2DD9FD566F}" dt="2020-10-16T18:38:14.252" v="2" actId="1076"/>
        <pc:sldMkLst>
          <pc:docMk/>
          <pc:sldMk cId="532273281" sldId="266"/>
        </pc:sldMkLst>
        <pc:spChg chg="del">
          <ac:chgData name="" userId="" providerId="" clId="Web-{ECFDACE1-5EE5-497F-A3C6-2A2DD9FD566F}" dt="2020-10-16T18:38:05.721" v="0"/>
          <ac:spMkLst>
            <pc:docMk/>
            <pc:sldMk cId="532273281" sldId="266"/>
            <ac:spMk id="6" creationId="{2B293B8A-AFB4-42A4-BEB4-010BE2696D23}"/>
          </ac:spMkLst>
        </pc:spChg>
        <pc:picChg chg="add mod ord">
          <ac:chgData name="" userId="" providerId="" clId="Web-{ECFDACE1-5EE5-497F-A3C6-2A2DD9FD566F}" dt="2020-10-16T18:38:14.252" v="2" actId="1076"/>
          <ac:picMkLst>
            <pc:docMk/>
            <pc:sldMk cId="532273281" sldId="266"/>
            <ac:picMk id="7" creationId="{2748602B-8D05-421B-B329-D8529EFD26C9}"/>
          </ac:picMkLst>
        </pc:picChg>
      </pc:sldChg>
    </pc:docChg>
  </pc:docChgLst>
  <pc:docChgLst>
    <pc:chgData clId="Web-{C5330AAF-2BDD-44A4-91FD-D6EE7666C2E7}"/>
    <pc:docChg chg="modSld">
      <pc:chgData name="" userId="" providerId="" clId="Web-{C5330AAF-2BDD-44A4-91FD-D6EE7666C2E7}" dt="2020-10-28T20:31:51.107" v="182" actId="20577"/>
      <pc:docMkLst>
        <pc:docMk/>
      </pc:docMkLst>
      <pc:sldChg chg="modSp">
        <pc:chgData name="" userId="" providerId="" clId="Web-{C5330AAF-2BDD-44A4-91FD-D6EE7666C2E7}" dt="2020-10-28T20:31:51.107" v="182" actId="20577"/>
        <pc:sldMkLst>
          <pc:docMk/>
          <pc:sldMk cId="1400911359" sldId="258"/>
        </pc:sldMkLst>
        <pc:spChg chg="mod">
          <ac:chgData name="" userId="" providerId="" clId="Web-{C5330AAF-2BDD-44A4-91FD-D6EE7666C2E7}" dt="2020-10-28T20:31:51.107" v="182" actId="20577"/>
          <ac:spMkLst>
            <pc:docMk/>
            <pc:sldMk cId="1400911359" sldId="258"/>
            <ac:spMk id="3" creationId="{90672367-7FDF-4B99-ACD4-0FC851B5C333}"/>
          </ac:spMkLst>
        </pc:spChg>
      </pc:sldChg>
    </pc:docChg>
  </pc:docChgLst>
  <pc:docChgLst>
    <pc:chgData clId="Web-{917AEBD0-5C31-4BCC-A194-5246EAA982E8}"/>
    <pc:docChg chg="">
      <pc:chgData name="" userId="" providerId="" clId="Web-{917AEBD0-5C31-4BCC-A194-5246EAA982E8}" dt="2020-11-10T17:32:17.905" v="0"/>
      <pc:docMkLst>
        <pc:docMk/>
      </pc:docMkLst>
      <pc:sldChg chg="addCm">
        <pc:chgData name="" userId="" providerId="" clId="Web-{917AEBD0-5C31-4BCC-A194-5246EAA982E8}" dt="2020-11-10T17:32:17.905" v="0"/>
        <pc:sldMkLst>
          <pc:docMk/>
          <pc:sldMk cId="2327853341" sldId="265"/>
        </pc:sldMkLst>
      </pc:sldChg>
    </pc:docChg>
  </pc:docChgLst>
  <pc:docChgLst>
    <pc:chgData clId="Web-{FE2C7A36-0D76-4762-85C1-7BF1913A84DF}"/>
    <pc:docChg chg="modSld">
      <pc:chgData name="" userId="" providerId="" clId="Web-{FE2C7A36-0D76-4762-85C1-7BF1913A84DF}" dt="2020-10-07T21:43:22.969" v="427" actId="20577"/>
      <pc:docMkLst>
        <pc:docMk/>
      </pc:docMkLst>
      <pc:sldChg chg="modSp">
        <pc:chgData name="" userId="" providerId="" clId="Web-{FE2C7A36-0D76-4762-85C1-7BF1913A84DF}" dt="2020-10-07T21:43:22.953" v="426" actId="20577"/>
        <pc:sldMkLst>
          <pc:docMk/>
          <pc:sldMk cId="1545312061" sldId="259"/>
        </pc:sldMkLst>
        <pc:spChg chg="mod">
          <ac:chgData name="" userId="" providerId="" clId="Web-{FE2C7A36-0D76-4762-85C1-7BF1913A84DF}" dt="2020-10-07T21:42:44.138" v="422" actId="14100"/>
          <ac:spMkLst>
            <pc:docMk/>
            <pc:sldMk cId="1545312061" sldId="259"/>
            <ac:spMk id="2" creationId="{48B9C1E6-CD28-407A-92AF-AFB8A0476F6F}"/>
          </ac:spMkLst>
        </pc:spChg>
        <pc:spChg chg="mod">
          <ac:chgData name="" userId="" providerId="" clId="Web-{FE2C7A36-0D76-4762-85C1-7BF1913A84DF}" dt="2020-10-07T21:43:22.953" v="426" actId="20577"/>
          <ac:spMkLst>
            <pc:docMk/>
            <pc:sldMk cId="1545312061" sldId="259"/>
            <ac:spMk id="3" creationId="{A9FB793A-B52C-4E5D-9C5E-4EA3E569CFDB}"/>
          </ac:spMkLst>
        </pc:spChg>
      </pc:sldChg>
    </pc:docChg>
  </pc:docChgLst>
  <pc:docChgLst>
    <pc:chgData name="Tasha Perry" userId="S::perryt@kerndhs.com::8c4613b1-b053-4521-b8db-aaeff6f3d01b" providerId="AD" clId="Web-{C42DAF1F-D385-4AF0-ADC5-AAFAD0DC3E7C}"/>
    <pc:docChg chg="modSld">
      <pc:chgData name="Tasha Perry" userId="S::perryt@kerndhs.com::8c4613b1-b053-4521-b8db-aaeff6f3d01b" providerId="AD" clId="Web-{C42DAF1F-D385-4AF0-ADC5-AAFAD0DC3E7C}" dt="2021-04-12T15:55:53.975" v="5"/>
      <pc:docMkLst>
        <pc:docMk/>
      </pc:docMkLst>
      <pc:sldChg chg="modSp modNotes">
        <pc:chgData name="Tasha Perry" userId="S::perryt@kerndhs.com::8c4613b1-b053-4521-b8db-aaeff6f3d01b" providerId="AD" clId="Web-{C42DAF1F-D385-4AF0-ADC5-AAFAD0DC3E7C}" dt="2021-04-12T15:55:53.975" v="5"/>
        <pc:sldMkLst>
          <pc:docMk/>
          <pc:sldMk cId="109857222" sldId="256"/>
        </pc:sldMkLst>
        <pc:spChg chg="mod">
          <ac:chgData name="Tasha Perry" userId="S::perryt@kerndhs.com::8c4613b1-b053-4521-b8db-aaeff6f3d01b" providerId="AD" clId="Web-{C42DAF1F-D385-4AF0-ADC5-AAFAD0DC3E7C}" dt="2021-04-12T15:55:48.069" v="2" actId="20577"/>
          <ac:spMkLst>
            <pc:docMk/>
            <pc:sldMk cId="109857222" sldId="256"/>
            <ac:spMk id="3" creationId="{00000000-0000-0000-0000-000000000000}"/>
          </ac:spMkLst>
        </pc:spChg>
      </pc:sldChg>
    </pc:docChg>
  </pc:docChgLst>
  <pc:docChgLst>
    <pc:chgData clId="Web-{ECF3E97F-5BE2-4B8A-AF0E-62CADEAA0767}"/>
    <pc:docChg chg="addSld modSld">
      <pc:chgData name="" userId="" providerId="" clId="Web-{ECF3E97F-5BE2-4B8A-AF0E-62CADEAA0767}" dt="2020-10-06T18:44:21.379" v="1055" actId="20577"/>
      <pc:docMkLst>
        <pc:docMk/>
      </pc:docMkLst>
      <pc:sldChg chg="modSp new">
        <pc:chgData name="" userId="" providerId="" clId="Web-{ECF3E97F-5BE2-4B8A-AF0E-62CADEAA0767}" dt="2020-10-06T18:44:21.379" v="1054" actId="20577"/>
        <pc:sldMkLst>
          <pc:docMk/>
          <pc:sldMk cId="2531708180" sldId="257"/>
        </pc:sldMkLst>
        <pc:spChg chg="mod">
          <ac:chgData name="" userId="" providerId="" clId="Web-{ECF3E97F-5BE2-4B8A-AF0E-62CADEAA0767}" dt="2020-10-06T18:17:34.808" v="69" actId="1076"/>
          <ac:spMkLst>
            <pc:docMk/>
            <pc:sldMk cId="2531708180" sldId="257"/>
            <ac:spMk id="2" creationId="{BEE3CC59-A279-4AF0-9199-A9D20C642BE0}"/>
          </ac:spMkLst>
        </pc:spChg>
        <pc:spChg chg="mod">
          <ac:chgData name="" userId="" providerId="" clId="Web-{ECF3E97F-5BE2-4B8A-AF0E-62CADEAA0767}" dt="2020-10-06T18:44:21.379" v="1054" actId="20577"/>
          <ac:spMkLst>
            <pc:docMk/>
            <pc:sldMk cId="2531708180" sldId="257"/>
            <ac:spMk id="3" creationId="{B5CD7A86-BDBC-4664-8C18-8A05ED0CF7FB}"/>
          </ac:spMkLst>
        </pc:spChg>
      </pc:sldChg>
    </pc:docChg>
  </pc:docChgLst>
  <pc:docChgLst>
    <pc:chgData clId="Web-{9B896F48-650E-4BF1-BFD5-3A02AB11C020}"/>
    <pc:docChg chg="modSld">
      <pc:chgData name="" userId="" providerId="" clId="Web-{9B896F48-650E-4BF1-BFD5-3A02AB11C020}" dt="2020-10-27T22:50:41.309" v="18"/>
      <pc:docMkLst>
        <pc:docMk/>
      </pc:docMkLst>
      <pc:sldChg chg="modTransition addAnim delAnim modAnim">
        <pc:chgData name="" userId="" providerId="" clId="Web-{9B896F48-650E-4BF1-BFD5-3A02AB11C020}" dt="2020-10-27T22:50:41.309" v="18"/>
        <pc:sldMkLst>
          <pc:docMk/>
          <pc:sldMk cId="109857222" sldId="256"/>
        </pc:sldMkLst>
      </pc:sldChg>
    </pc:docChg>
  </pc:docChgLst>
  <pc:docChgLst>
    <pc:chgData clId="Web-{18FF105D-ED16-457B-93E0-6484A3C84023}"/>
    <pc:docChg chg="modSld">
      <pc:chgData name="" userId="" providerId="" clId="Web-{18FF105D-ED16-457B-93E0-6484A3C84023}" dt="2020-10-14T18:02:23.966" v="6" actId="20577"/>
      <pc:docMkLst>
        <pc:docMk/>
      </pc:docMkLst>
      <pc:sldChg chg="modSp">
        <pc:chgData name="" userId="" providerId="" clId="Web-{18FF105D-ED16-457B-93E0-6484A3C84023}" dt="2020-10-14T18:02:23.966" v="6" actId="20577"/>
        <pc:sldMkLst>
          <pc:docMk/>
          <pc:sldMk cId="2531708180" sldId="257"/>
        </pc:sldMkLst>
        <pc:spChg chg="mod">
          <ac:chgData name="" userId="" providerId="" clId="Web-{18FF105D-ED16-457B-93E0-6484A3C84023}" dt="2020-10-14T18:02:23.966" v="6" actId="20577"/>
          <ac:spMkLst>
            <pc:docMk/>
            <pc:sldMk cId="2531708180" sldId="257"/>
            <ac:spMk id="3" creationId="{B5CD7A86-BDBC-4664-8C18-8A05ED0CF7FB}"/>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2-03T13:51:07.715" idx="13">
    <p:pos x="10" y="10"/>
    <p:text>Input "info purpose, not legal advice/contact GBLA statement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E1D41-206D-45E1-A222-C5AE7988A585}" type="datetimeFigureOut">
              <a:rPr lang="en-US"/>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BCF6B-EDB5-429B-9672-ED45AA709E36}" type="slidenum">
              <a:rPr lang="en-US"/>
              <a:t>‹#›</a:t>
            </a:fld>
            <a:endParaRPr lang="en-US"/>
          </a:p>
        </p:txBody>
      </p:sp>
    </p:spTree>
    <p:extLst>
      <p:ext uri="{BB962C8B-B14F-4D97-AF65-F5344CB8AC3E}">
        <p14:creationId xmlns:p14="http://schemas.microsoft.com/office/powerpoint/2010/main" val="173262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ge.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ocalgas.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 Hello! My name is Tasha Perry and welcome to the next installment in the Family Stabilization Virtual Workshop series! In this module, you will learn useful information about conserving energy at home. This module will explain why saving energy is important, ways to cut down on utility expenses... and resources in the community that can support you in these efforts as you work towards self-sufficiency. Keep in mind that this presentation is for information purposes only, this is not legal advice. You should always contact a lawyer for legal questions. Greater Bakersfield Legal Assistance (GBLA) can be reached at (661) 325-5943....with that being said...let's </a:t>
            </a:r>
            <a:r>
              <a:rPr lang="en-US" dirty="0"/>
              <a:t>begin!</a:t>
            </a:r>
          </a:p>
          <a:p>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1</a:t>
            </a:fld>
            <a:endParaRPr lang="en-US"/>
          </a:p>
        </p:txBody>
      </p:sp>
    </p:spTree>
    <p:extLst>
      <p:ext uri="{BB962C8B-B14F-4D97-AF65-F5344CB8AC3E}">
        <p14:creationId xmlns:p14="http://schemas.microsoft.com/office/powerpoint/2010/main" val="6384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Slide 6: Your money matters so making the most out of every dollar so that it can be best used towards your family is important. With that being said, PGE has two programs for low-income families that allows you to receive discounts on your PGE bill. CARE (California Alternate Rates for Energy Program) is a monthly discount of 20% or more on gas and electric based on income guidelines for income/number of people in household. </a:t>
            </a:r>
          </a:p>
          <a:p>
            <a:endParaRPr lang="en-US" dirty="0">
              <a:cs typeface="Calibri"/>
            </a:endParaRPr>
          </a:p>
          <a:p>
            <a:pPr marL="285750" indent="-285750">
              <a:buFont typeface="Arial"/>
              <a:buChar char="•"/>
            </a:pPr>
            <a:r>
              <a:rPr lang="en-US" dirty="0"/>
              <a:t>FERA (Family Electric Rate Assistance Program) is a monthly discount of 18% on electricity only. Households of </a:t>
            </a:r>
            <a:r>
              <a:rPr lang="en-US" b="1" i="1" dirty="0"/>
              <a:t>3 or more</a:t>
            </a:r>
            <a:r>
              <a:rPr lang="en-US" i="1" dirty="0"/>
              <a:t> </a:t>
            </a:r>
            <a:r>
              <a:rPr lang="en-US" dirty="0"/>
              <a:t>may qualify for this program. </a:t>
            </a:r>
            <a:endParaRPr lang="en-US" dirty="0">
              <a:cs typeface="Calibri"/>
            </a:endParaRPr>
          </a:p>
          <a:p>
            <a:pPr marL="285750" indent="-285750">
              <a:buFont typeface="Arial"/>
              <a:buChar char="•"/>
            </a:pPr>
            <a:r>
              <a:rPr lang="en-US" dirty="0"/>
              <a:t>See the attached chart to see if you may qualify.</a:t>
            </a:r>
            <a:endParaRPr lang="en-US" dirty="0">
              <a:cs typeface="Calibri"/>
            </a:endParaRPr>
          </a:p>
          <a:p>
            <a:pPr marL="285750" indent="-285750">
              <a:buFont typeface="Arial"/>
              <a:buChar char="•"/>
            </a:pPr>
            <a:r>
              <a:rPr lang="en-US" dirty="0"/>
              <a:t>Apply online at </a:t>
            </a:r>
            <a:r>
              <a:rPr lang="en-US" i="1" dirty="0">
                <a:hlinkClick r:id="rId3"/>
              </a:rPr>
              <a:t>www.pge.com</a:t>
            </a:r>
            <a:r>
              <a:rPr lang="en-US" i="1" dirty="0"/>
              <a:t> or for questions call 1-866-743-2273.</a:t>
            </a:r>
            <a:r>
              <a:rPr lang="en-US" dirty="0"/>
              <a:t> </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10</a:t>
            </a:fld>
            <a:endParaRPr lang="en-US"/>
          </a:p>
        </p:txBody>
      </p:sp>
    </p:spTree>
    <p:extLst>
      <p:ext uri="{BB962C8B-B14F-4D97-AF65-F5344CB8AC3E}">
        <p14:creationId xmlns:p14="http://schemas.microsoft.com/office/powerpoint/2010/main" val="121561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In addition to the PGE discount programs mentioned in the previously section, PGE also has a Medical Baseline Program. This is an assistance program for customers who depend on power for certain medical and independent living needs. This includes two ways to support customers by having:  </a:t>
            </a:r>
          </a:p>
          <a:p>
            <a:pPr marL="285750" indent="-285750">
              <a:buFont typeface="Arial"/>
              <a:buChar char="•"/>
            </a:pPr>
            <a:r>
              <a:rPr lang="en-US" dirty="0"/>
              <a:t>A lower rate on monthly energy bills. </a:t>
            </a:r>
            <a:endParaRPr lang="en-US" dirty="0">
              <a:cs typeface="Calibri"/>
            </a:endParaRPr>
          </a:p>
          <a:p>
            <a:pPr marL="285750" indent="-285750">
              <a:buFont typeface="Arial"/>
              <a:buChar char="•"/>
            </a:pPr>
            <a:r>
              <a:rPr lang="en-US" dirty="0"/>
              <a:t>Extra notifications in advance in the event of a Public Safety Power Shut Off. </a:t>
            </a:r>
            <a:endParaRPr lang="en-US" dirty="0">
              <a:cs typeface="Calibri"/>
            </a:endParaRPr>
          </a:p>
          <a:p>
            <a:pPr marL="285750" indent="-285750">
              <a:buFont typeface="Arial"/>
              <a:buChar char="•"/>
            </a:pPr>
            <a:r>
              <a:rPr lang="en-US" dirty="0"/>
              <a:t>To qualify, a full-time resident in your home must have a qualifying condition and/or require use of a qualifying medical device to treat ongoing medical conditions. Refer to the list in this section of qualifying medical conditions or devices to see if you qualify.  For a more detailed list or to apply for this program, please visit </a:t>
            </a:r>
            <a:r>
              <a:rPr lang="en-US" i="1" dirty="0"/>
              <a:t>pge.com</a:t>
            </a:r>
            <a:r>
              <a:rPr lang="en-US" dirty="0"/>
              <a:t> or call 1-800-743-5000 for more information.  </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11</a:t>
            </a:fld>
            <a:endParaRPr lang="en-US"/>
          </a:p>
        </p:txBody>
      </p:sp>
    </p:spTree>
    <p:extLst>
      <p:ext uri="{BB962C8B-B14F-4D97-AF65-F5344CB8AC3E}">
        <p14:creationId xmlns:p14="http://schemas.microsoft.com/office/powerpoint/2010/main" val="161956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to PGE, if your gas is separate and through SoCalGas, they offer the same assistance programs to reduce natural gas expenses that include:   </a:t>
            </a:r>
          </a:p>
          <a:p>
            <a:pPr marL="285750" indent="-285750">
              <a:buFont typeface="Arial"/>
              <a:buChar char="•"/>
            </a:pPr>
            <a:r>
              <a:rPr lang="en-US"/>
              <a:t>SoCalGas CAREs </a:t>
            </a:r>
          </a:p>
          <a:p>
            <a:pPr marL="285750" indent="-285750">
              <a:buFont typeface="Arial"/>
              <a:buChar char="•"/>
            </a:pPr>
            <a:r>
              <a:rPr lang="en-US"/>
              <a:t>Medical Baseline Allowance </a:t>
            </a:r>
          </a:p>
          <a:p>
            <a:r>
              <a:rPr lang="en-US"/>
              <a:t>If your electricity and gas are separate, you must apply for both CARE and the Medical Baseline Allowance through PG&amp;E AND SoCalGas to receive credits through both providers. </a:t>
            </a:r>
          </a:p>
          <a:p>
            <a:r>
              <a:rPr lang="en-US" dirty="0"/>
              <a:t>  </a:t>
            </a:r>
          </a:p>
          <a:p>
            <a:r>
              <a:rPr lang="en-US"/>
              <a:t>*To apply for SoCalGas Assistance Programs, go to </a:t>
            </a:r>
            <a:r>
              <a:rPr lang="en-US" dirty="0">
                <a:hlinkClick r:id="rId3"/>
              </a:rPr>
              <a:t>www.socalgas.com</a:t>
            </a:r>
            <a:r>
              <a:rPr lang="en-US"/>
              <a:t>.  </a:t>
            </a: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12</a:t>
            </a:fld>
            <a:endParaRPr lang="en-US"/>
          </a:p>
        </p:txBody>
      </p:sp>
    </p:spTree>
    <p:extLst>
      <p:ext uri="{BB962C8B-B14F-4D97-AF65-F5344CB8AC3E}">
        <p14:creationId xmlns:p14="http://schemas.microsoft.com/office/powerpoint/2010/main" val="278454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being potentially eligible to receive discounts of on your gas and electric utilities, there are also programs available for your home and cellular phones. </a:t>
            </a:r>
          </a:p>
          <a:p>
            <a:endParaRPr lang="en-US" dirty="0"/>
          </a:p>
          <a:p>
            <a:r>
              <a:rPr lang="en-US"/>
              <a:t>California LifeLine is a state program that provides discounted home  and cellphone services to eligible households.  </a:t>
            </a:r>
          </a:p>
          <a:p>
            <a:r>
              <a:rPr lang="en-US"/>
              <a:t>They have a program-based qualification method (CalWORKs, CalFresh, SSI, Medical etc.) or income-based qualifications (see the chart below).  </a:t>
            </a:r>
          </a:p>
          <a:p>
            <a:r>
              <a:rPr lang="en-US" dirty="0"/>
              <a:t>  </a:t>
            </a:r>
          </a:p>
          <a:p>
            <a:r>
              <a:rPr lang="en-US"/>
              <a:t>The application process if very specific that you must first contact your phone company directly and request the California LifeLine discount. The chart to the right outlines the application process and can also be accessed at the website listed below the flowchart. </a:t>
            </a:r>
          </a:p>
          <a:p>
            <a:r>
              <a:rPr lang="en-US" dirty="0"/>
              <a:t>  </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13</a:t>
            </a:fld>
            <a:endParaRPr lang="en-US"/>
          </a:p>
        </p:txBody>
      </p:sp>
    </p:spTree>
    <p:extLst>
      <p:ext uri="{BB962C8B-B14F-4D97-AF65-F5344CB8AC3E}">
        <p14:creationId xmlns:p14="http://schemas.microsoft.com/office/powerpoint/2010/main" val="195328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Script: </a:t>
            </a:r>
            <a:r>
              <a:rPr lang="en-US" dirty="0"/>
              <a:t>This concludes the FSP Workshop Series about conserving energy. Thank you so much for doing your part by showing up and learning more about ways to save on utilities. In this series, we covered that conserving energy matters and that you have in control in how much energy you use. We also learned that there are resources available to help reduce energy costs and/or assist when situations arise when you cannot meet expenses on your own. If you have any additional questions about the information covered in this series, please reach out for your FSP SSW who will be happy to assist you….and remember…energy saved is energy you can put into other important areas in your life. Thank you. </a:t>
            </a: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14</a:t>
            </a:fld>
            <a:endParaRPr lang="en-US"/>
          </a:p>
        </p:txBody>
      </p:sp>
    </p:spTree>
    <p:extLst>
      <p:ext uri="{BB962C8B-B14F-4D97-AF65-F5344CB8AC3E}">
        <p14:creationId xmlns:p14="http://schemas.microsoft.com/office/powerpoint/2010/main" val="101305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So you might be thinking….why is conserving energy important to me? Well…good question! Cutting down on your energy usage will provide you and your family more income that can be utilized in other areas of your life. </a:t>
            </a:r>
          </a:p>
          <a:p>
            <a:r>
              <a:rPr lang="en-US" dirty="0"/>
              <a:t>As we all know…life can hit us with unexpected and unwelcome surprises such as car repairs, medical bills and other extra expenses. Money saved on utility expenses can afford you the ability to save an emergency fund so that you can pay for these unexpected expenses. Additionally, money saved by conserving energy can be used towards the things you love for the people you love. This could be activities such as birthdays, holidays, trips or extra-curricular sports for your children. </a:t>
            </a:r>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2</a:t>
            </a:fld>
            <a:endParaRPr lang="en-US"/>
          </a:p>
        </p:txBody>
      </p:sp>
    </p:spTree>
    <p:extLst>
      <p:ext uri="{BB962C8B-B14F-4D97-AF65-F5344CB8AC3E}">
        <p14:creationId xmlns:p14="http://schemas.microsoft.com/office/powerpoint/2010/main" val="391111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Slide 3:</a:t>
            </a:r>
          </a:p>
          <a:p>
            <a:r>
              <a:rPr lang="en-US" dirty="0"/>
              <a:t>Did you know that conserving energy is also good for your health? A well-insulated house can reduce indoor pollutants in the air. This in turn can with reduce breathing issues for people who have asthma and other sensitives to air pollutants. Additionally, homes that are properly ventilated reduce moisture which in turn prevents mold; a fungus that can cause mild to serious health conditions. </a:t>
            </a:r>
            <a:endParaRPr lang="en-US" dirty="0">
              <a:cs typeface="Calibri"/>
            </a:endParaRPr>
          </a:p>
          <a:p>
            <a:r>
              <a:rPr lang="en-US" dirty="0"/>
              <a:t>  </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3</a:t>
            </a:fld>
            <a:endParaRPr lang="en-US"/>
          </a:p>
        </p:txBody>
      </p:sp>
    </p:spTree>
    <p:extLst>
      <p:ext uri="{BB962C8B-B14F-4D97-AF65-F5344CB8AC3E}">
        <p14:creationId xmlns:p14="http://schemas.microsoft.com/office/powerpoint/2010/main" val="160164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Slide 4:</a:t>
            </a:r>
          </a:p>
          <a:p>
            <a:r>
              <a:rPr lang="en-US" dirty="0"/>
              <a:t> Did you know that conserving energy is also good for the environment? When we use energy we put out carbon dioxide into our environment, which is known as our carbon footprint. This carbon dioxide is not good for our ozone layer and causes negative climate changes. So by reducing energy, you reduce your carbon footprint and limit these changes occurring in our atmosphere. </a:t>
            </a:r>
            <a:endParaRPr lang="en-US" dirty="0">
              <a:cs typeface="Calibri"/>
            </a:endParaRPr>
          </a:p>
          <a:p>
            <a:endParaRPr lang="en-US">
              <a:cs typeface="Calibri"/>
            </a:endParaRPr>
          </a:p>
          <a:p>
            <a:r>
              <a:rPr lang="en-US" dirty="0"/>
              <a:t>Now that we have learned why conserving energy is important…let’s discuss ways for you save on utility expenses. </a:t>
            </a:r>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4</a:t>
            </a:fld>
            <a:endParaRPr lang="en-US"/>
          </a:p>
        </p:txBody>
      </p:sp>
    </p:spTree>
    <p:extLst>
      <p:ext uri="{BB962C8B-B14F-4D97-AF65-F5344CB8AC3E}">
        <p14:creationId xmlns:p14="http://schemas.microsoft.com/office/powerpoint/2010/main" val="48148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Side Note: Estimated that 5% of energy usage is from "standby power".</a:t>
            </a:r>
          </a:p>
          <a:p>
            <a:r>
              <a:rPr lang="en-US" i="1" dirty="0">
                <a:cs typeface="Calibri"/>
              </a:rPr>
              <a:t>Slide 5:</a:t>
            </a:r>
            <a:endParaRPr lang="en-US" i="1" dirty="0"/>
          </a:p>
          <a:p>
            <a:r>
              <a:rPr lang="en-US" dirty="0"/>
              <a:t>Script: So what can you do to conserve energy? Just by simply asking yourself that question, you’re already one step closer decreasing your energy usage. By being mindful of your energy usage will help you to start making small changes because it’s those small changes that are going to maximize your savings on utilities. </a:t>
            </a:r>
            <a:endParaRPr lang="en-US" dirty="0">
              <a:cs typeface="Calibri"/>
            </a:endParaRPr>
          </a:p>
          <a:p>
            <a:endParaRPr lang="en-US">
              <a:cs typeface="Calibri"/>
            </a:endParaRPr>
          </a:p>
          <a:p>
            <a:r>
              <a:rPr lang="en-US" dirty="0"/>
              <a:t>The first step is to make sure your home is well insulated. Do you notice gaps under or around entry doors or windows? Lack of insulation in your attic? Need a blanket for your water heater? If you answered yes to any of these questions, you could use an upgrade to the insulation in your house to further increase your energy conservation. A properly insulated home is heated and cooled more efficiently and less expensively.  Heat naturally travels from warmer to cooler places.  Lack of insulation will result in heat within the home trying to escape to the outside during the cold winter months. In the warmer months, the opposite effect with occur and heat will enter your home when you and your family are trying to stay cool.  More information will be provided in the next section regarding resources to help with your insulation needs.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5</a:t>
            </a:fld>
            <a:endParaRPr lang="en-US"/>
          </a:p>
        </p:txBody>
      </p:sp>
    </p:spTree>
    <p:extLst>
      <p:ext uri="{BB962C8B-B14F-4D97-AF65-F5344CB8AC3E}">
        <p14:creationId xmlns:p14="http://schemas.microsoft.com/office/powerpoint/2010/main" val="96144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Side Note: Estimated that 5% of energy usage is from "standby power".</a:t>
            </a:r>
          </a:p>
          <a:p>
            <a:r>
              <a:rPr lang="en-US" dirty="0">
                <a:cs typeface="Calibri"/>
              </a:rPr>
              <a:t>Slide 6:</a:t>
            </a:r>
          </a:p>
          <a:p>
            <a:r>
              <a:rPr lang="en-US" dirty="0"/>
              <a:t>Here are some general tips that apply year round when trying to conserve energy: Turn off lights when not in rooms, handwash dishes, cold water detergent for laundry (full loads and liquid only), unplug appliances when not in use, and limit trips to the refrigerator and keep thermostat off when no one is home. </a:t>
            </a:r>
            <a:endParaRPr lang="en-US">
              <a:cs typeface="Calibri"/>
            </a:endParaRPr>
          </a:p>
          <a:p>
            <a:r>
              <a:rPr lang="en-US" dirty="0"/>
              <a:t>     </a:t>
            </a:r>
            <a:endParaRPr lang="en-US">
              <a:cs typeface="Calibri"/>
            </a:endParaRPr>
          </a:p>
          <a:p>
            <a:r>
              <a:rPr lang="en-US" dirty="0"/>
              <a:t>  </a:t>
            </a:r>
            <a:endParaRPr lang="en-US" dirty="0">
              <a:cs typeface="Calibri"/>
            </a:endParaRPr>
          </a:p>
          <a:p>
            <a:endParaRPr lang="en-US" dirty="0">
              <a:cs typeface="Calibri"/>
            </a:endParaRPr>
          </a:p>
          <a:p>
            <a:endParaRPr lang="en-US"/>
          </a:p>
          <a:p>
            <a:endParaRPr lang="en-US"/>
          </a:p>
          <a:p>
            <a:r>
              <a:rPr lang="en-US" dirty="0"/>
              <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2ABCF6B-EDB5-429B-9672-ED45AA709E36}" type="slidenum">
              <a:rPr lang="en-US"/>
              <a:t>6</a:t>
            </a:fld>
            <a:endParaRPr lang="en-US"/>
          </a:p>
        </p:txBody>
      </p:sp>
    </p:spTree>
    <p:extLst>
      <p:ext uri="{BB962C8B-B14F-4D97-AF65-F5344CB8AC3E}">
        <p14:creationId xmlns:p14="http://schemas.microsoft.com/office/powerpoint/2010/main" val="318253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Side Note: Estimated that 5% of energy usage is from "standby power".</a:t>
            </a:r>
          </a:p>
          <a:p>
            <a:r>
              <a:rPr lang="en-US" dirty="0">
                <a:cs typeface="Calibri"/>
              </a:rPr>
              <a:t>Slide 6:</a:t>
            </a:r>
          </a:p>
          <a:p>
            <a:r>
              <a:rPr lang="en-US" dirty="0"/>
              <a:t>For the cooler months: Use natural light during the day to trap in heat, home-cooked meals in evenings can help raise the temperature in the evenings and down/synthetic-filled comforters for sleeping. A general rule is to set your thermostat at 69 degrees during the winter months.  </a:t>
            </a:r>
          </a:p>
          <a:p>
            <a:r>
              <a:rPr lang="en-US" dirty="0"/>
              <a:t>  </a:t>
            </a:r>
          </a:p>
          <a:p>
            <a:r>
              <a:rPr lang="en-US" dirty="0"/>
              <a:t>For the warmer months, Keep shades, blinds and curtains shut to keep out heat, bulk cook to minimize increased heat and run ceiling or oscillating fans. A general rule is to set your thermostat to no lower than 78 during the warmer months.      </a:t>
            </a:r>
            <a:endParaRPr lang="en-US" dirty="0">
              <a:cs typeface="Calibri"/>
            </a:endParaRPr>
          </a:p>
          <a:p>
            <a:r>
              <a:rPr lang="en-US" dirty="0"/>
              <a:t>  </a:t>
            </a:r>
            <a:endParaRPr lang="en-US" dirty="0">
              <a:cs typeface="Calibri"/>
            </a:endParaRPr>
          </a:p>
          <a:p>
            <a:endParaRPr lang="en-US" dirty="0">
              <a:cs typeface="Calibri"/>
            </a:endParaRPr>
          </a:p>
          <a:p>
            <a:endParaRPr lang="en-US"/>
          </a:p>
          <a:p>
            <a:endParaRPr lang="en-US"/>
          </a:p>
          <a:p>
            <a:r>
              <a:rPr lang="en-US" dirty="0"/>
              <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2ABCF6B-EDB5-429B-9672-ED45AA709E36}" type="slidenum">
              <a:rPr lang="en-US"/>
              <a:t>7</a:t>
            </a:fld>
            <a:endParaRPr lang="en-US"/>
          </a:p>
        </p:txBody>
      </p:sp>
    </p:spTree>
    <p:extLst>
      <p:ext uri="{BB962C8B-B14F-4D97-AF65-F5344CB8AC3E}">
        <p14:creationId xmlns:p14="http://schemas.microsoft.com/office/powerpoint/2010/main" val="223375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As we discussed in the last section, the first step to conserving energy is a well-insulated home. You look around and notice the insulation in your home is an issue and could use an upgrade…so how do I fix it you might be thinking? Well…great question! The answer to that is Community Action Partnership of Kern, who have a program designed specifically for your insulation needs. Through Community Action Partnership of Kern, weatherization is a resource offered in the community to assist families in becoming more energy efficient. If a family qualifies, they may be eligible to the following:  Attic Insulation, Refrigerator replacement; requires an evaluation to see if it qualifies for replacement, Weather-stripping around doors, installing door shoes and thresholds, Caulking all doors and windows, low-flow shower heads and aerators, water heater blankets, carbon monoxide detectors, safety check of all gas appliances, set-back thermostat, limited minor home repairs, duct testing of FAU heating and cooling systems and smoke alarms.  Keep in mind if you are a renter, </a:t>
            </a:r>
            <a:r>
              <a:rPr lang="en-US" i="1" dirty="0"/>
              <a:t>your property owner or their representative must sign an energy service agreement giving CAPK  permission to weatherize the property. </a:t>
            </a:r>
            <a:r>
              <a:rPr lang="en-US" dirty="0"/>
              <a:t> </a:t>
            </a:r>
            <a:r>
              <a:rPr lang="en-US" i="1" dirty="0"/>
              <a:t>For more information regarding this program, call 661-336-5203, or 1-800-988-7771. Walk-ins are welcome at 300 19th Street.</a:t>
            </a:r>
            <a:endParaRPr lang="en-US" dirty="0"/>
          </a:p>
          <a:p>
            <a:pPr marL="171450" indent="-171450">
              <a:buFont typeface="Arial"/>
              <a:buChar char="•"/>
            </a:pPr>
            <a:endParaRPr lang="en-US" i="1" dirty="0">
              <a:cs typeface="Calibri"/>
            </a:endParaRPr>
          </a:p>
          <a:p>
            <a:r>
              <a:rPr lang="en-US" i="1" dirty="0">
                <a:cs typeface="Calibri"/>
              </a:rPr>
              <a:t>Now that we have covered insulation, let's move-on to resources that can assist with utility expenses...</a:t>
            </a:r>
          </a:p>
          <a:p>
            <a:endParaRPr lang="en-US">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8</a:t>
            </a:fld>
            <a:endParaRPr lang="en-US"/>
          </a:p>
        </p:txBody>
      </p:sp>
    </p:spTree>
    <p:extLst>
      <p:ext uri="{BB962C8B-B14F-4D97-AF65-F5344CB8AC3E}">
        <p14:creationId xmlns:p14="http://schemas.microsoft.com/office/powerpoint/2010/main" val="136594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you’re doing your best to conserve energy and keep those utility bills low and within budget, but still find yourself struggling to pay the utility bills. Then HEAP may be just the program for you!  The Home Energy Assistance Program is a resource that  provides utility assistance that include gas, propane and electric.   </a:t>
            </a:r>
          </a:p>
          <a:p>
            <a:pPr marL="171450" indent="-171450">
              <a:buFont typeface="Arial"/>
              <a:buChar char="•"/>
            </a:pPr>
            <a:r>
              <a:rPr lang="en-US" dirty="0"/>
              <a:t>This benefit is allowed once in a 12-month period. </a:t>
            </a:r>
            <a:endParaRPr lang="en-US" dirty="0">
              <a:cs typeface="Calibri"/>
            </a:endParaRPr>
          </a:p>
          <a:p>
            <a:pPr marL="171450" indent="-171450">
              <a:buFont typeface="Arial"/>
              <a:buChar char="•"/>
            </a:pPr>
            <a:r>
              <a:rPr lang="en-US" dirty="0"/>
              <a:t>An applicant must be Kern County resident and have total household income at or below 150% of the federal poverty income guidelines. </a:t>
            </a:r>
            <a:endParaRPr lang="en-US" dirty="0">
              <a:cs typeface="Calibri"/>
            </a:endParaRPr>
          </a:p>
          <a:p>
            <a:pPr marL="171450" indent="-171450">
              <a:buFont typeface="Arial"/>
              <a:buChar char="•"/>
            </a:pPr>
            <a:r>
              <a:rPr lang="en-US" dirty="0"/>
              <a:t>Have a utility bill with at least 22 days of service. </a:t>
            </a:r>
            <a:endParaRPr lang="en-US" dirty="0">
              <a:cs typeface="Calibri"/>
            </a:endParaRPr>
          </a:p>
          <a:p>
            <a:endParaRPr lang="en-US" dirty="0">
              <a:cs typeface="Calibri"/>
            </a:endParaRPr>
          </a:p>
          <a:p>
            <a:pPr marL="171450" indent="-171450">
              <a:buFont typeface="Arial"/>
              <a:buChar char="•"/>
            </a:pPr>
            <a:r>
              <a:rPr lang="en-US" i="1" dirty="0"/>
              <a:t>For more information, please call 2-1-1 or call 661-336-5203 to schedule an appt.</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ABCF6B-EDB5-429B-9672-ED45AA709E36}" type="slidenum">
              <a:rPr lang="en-US"/>
              <a:t>9</a:t>
            </a:fld>
            <a:endParaRPr lang="en-US"/>
          </a:p>
        </p:txBody>
      </p:sp>
    </p:spTree>
    <p:extLst>
      <p:ext uri="{BB962C8B-B14F-4D97-AF65-F5344CB8AC3E}">
        <p14:creationId xmlns:p14="http://schemas.microsoft.com/office/powerpoint/2010/main" val="419015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hyperlink" Target="http://www.pge.com"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hyperlink" Target="http://www.socalgas.com"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hotelalcadimaes.wordpress.com/tag/turista/" TargetMode="External"/><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hotelalcadimaes.wordpress.com/tag/turista/" TargetMode="External"/><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hotelalcadimaes.wordpress.com/tag/turista/" TargetMode="External"/><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BFE1AD3-B2BC-4567-8B4A-DCB8F90809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D70A28E-4FD8-4474-A206-E15B5EBB3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FDE75AAD-F4A4-4ED2-9A2F-B2412F936C4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p:cNvSpPr>
            <a:spLocks noGrp="1"/>
          </p:cNvSpPr>
          <p:nvPr>
            <p:ph type="ctrTitle"/>
          </p:nvPr>
        </p:nvSpPr>
        <p:spPr>
          <a:xfrm>
            <a:off x="753925" y="1601735"/>
            <a:ext cx="10684151" cy="1991979"/>
          </a:xfrm>
        </p:spPr>
        <p:txBody>
          <a:bodyPr anchor="b">
            <a:normAutofit/>
          </a:bodyPr>
          <a:lstStyle/>
          <a:p>
            <a:r>
              <a:rPr lang="en-US" sz="6600">
                <a:solidFill>
                  <a:srgbClr val="FFFFFF"/>
                </a:solidFill>
                <a:latin typeface="Lucida Bright"/>
                <a:cs typeface="Calibri Light"/>
              </a:rPr>
              <a:t>Conserving Energy at Home</a:t>
            </a:r>
            <a:endParaRPr lang="en-US" sz="6600">
              <a:solidFill>
                <a:srgbClr val="FFFFFF"/>
              </a:solidFill>
              <a:latin typeface="Lucida Bright"/>
            </a:endParaRPr>
          </a:p>
        </p:txBody>
      </p:sp>
      <p:pic>
        <p:nvPicPr>
          <p:cNvPr id="60" name="Picture 59">
            <a:extLst>
              <a:ext uri="{FF2B5EF4-FFF2-40B4-BE49-F238E27FC236}">
                <a16:creationId xmlns:a16="http://schemas.microsoft.com/office/drawing/2014/main" id="{DA20CE0B-92EC-45FD-8F68-38003D6D8CA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Subtitle 2"/>
          <p:cNvSpPr>
            <a:spLocks noGrp="1"/>
          </p:cNvSpPr>
          <p:nvPr>
            <p:ph type="subTitle" idx="1"/>
          </p:nvPr>
        </p:nvSpPr>
        <p:spPr>
          <a:xfrm>
            <a:off x="1171575" y="3552170"/>
            <a:ext cx="9469211" cy="1766183"/>
          </a:xfrm>
        </p:spPr>
        <p:txBody>
          <a:bodyPr vert="horz" lIns="91440" tIns="45720" rIns="91440" bIns="45720" rtlCol="0" anchor="t">
            <a:normAutofit/>
          </a:bodyPr>
          <a:lstStyle/>
          <a:p>
            <a:r>
              <a:rPr lang="en-US" sz="2200" dirty="0">
                <a:solidFill>
                  <a:srgbClr val="FFFFFF"/>
                </a:solidFill>
                <a:latin typeface="Lucida Bright"/>
                <a:cs typeface="Calibri"/>
              </a:rPr>
              <a:t>Ways to decrease energy usage to maximize your bottom line (your money) and programs to assist with your various energy needs.</a:t>
            </a:r>
            <a:endParaRPr lang="en-US" dirty="0"/>
          </a:p>
          <a:p>
            <a:endParaRPr lang="en-US"/>
          </a:p>
          <a:p>
            <a:r>
              <a:rPr lang="en-US" sz="1200" dirty="0">
                <a:solidFill>
                  <a:schemeClr val="bg1"/>
                </a:solidFill>
                <a:ea typeface="+mn-lt"/>
                <a:cs typeface="+mn-lt"/>
              </a:rPr>
              <a:t>This presentation is for information purposes only, this is not legal advice. You should always contact a lawyer for legal questions. Greater Bakersfield Legal Assistance (GBLA) can be reached at (661) 325-5943. </a:t>
            </a:r>
            <a:endParaRPr lang="en-US" sz="1200" dirty="0">
              <a:solidFill>
                <a:schemeClr val="bg1"/>
              </a:solidFill>
              <a:cs typeface="Calibri"/>
            </a:endParaRPr>
          </a:p>
          <a:p>
            <a:endParaRPr lang="en-US" sz="1200" dirty="0">
              <a:solidFill>
                <a:srgbClr val="FFFFFF"/>
              </a:solidFill>
              <a:latin typeface="Lucida Bright"/>
              <a:cs typeface="Calibri"/>
            </a:endParaRPr>
          </a:p>
          <a:p>
            <a:endParaRPr lang="en-US" sz="2200" dirty="0">
              <a:solidFill>
                <a:srgbClr val="FFFFFF"/>
              </a:solidFill>
              <a:latin typeface="Lucida Bright"/>
              <a:cs typeface="Calibri"/>
            </a:endParaRPr>
          </a:p>
          <a:p>
            <a:endParaRPr lang="en-US" sz="2200" dirty="0">
              <a:solidFill>
                <a:srgbClr val="FFFFFF"/>
              </a:solidFill>
              <a:latin typeface="Lucida Bright"/>
              <a:cs typeface="Calibri"/>
            </a:endParaRPr>
          </a:p>
        </p:txBody>
      </p:sp>
      <p:pic>
        <p:nvPicPr>
          <p:cNvPr id="5" name="Updated Slide">
            <a:hlinkClick r:id="" action="ppaction://media"/>
            <a:extLst>
              <a:ext uri="{FF2B5EF4-FFF2-40B4-BE49-F238E27FC236}">
                <a16:creationId xmlns:a16="http://schemas.microsoft.com/office/drawing/2014/main" id="{75C4EF8A-C00A-47B3-957E-E9D2FAB782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511" y="5965633"/>
            <a:ext cx="730250" cy="73025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654C2-4EC0-4623-938C-8A3B8213B620}"/>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2500">
                <a:latin typeface="Lucida Bright"/>
              </a:rPr>
              <a:t>Ways to Save</a:t>
            </a:r>
            <a:br>
              <a:rPr lang="en-US" sz="2500">
                <a:latin typeface="Lucida Bright"/>
              </a:rPr>
            </a:br>
            <a:r>
              <a:rPr lang="en-US" sz="2500">
                <a:latin typeface="Lucida Bright"/>
              </a:rPr>
              <a:t>Conserving Energy Resource: CARE and FERA</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235649-2F16-40B6-991C-5EA9C5023587}"/>
              </a:ext>
            </a:extLst>
          </p:cNvPr>
          <p:cNvSpPr>
            <a:spLocks noGrp="1"/>
          </p:cNvSpPr>
          <p:nvPr>
            <p:ph sz="half" idx="1"/>
          </p:nvPr>
        </p:nvSpPr>
        <p:spPr>
          <a:xfrm>
            <a:off x="590719" y="2330505"/>
            <a:ext cx="4559425" cy="4262892"/>
          </a:xfrm>
        </p:spPr>
        <p:txBody>
          <a:bodyPr vert="horz" lIns="91440" tIns="45720" rIns="91440" bIns="45720" rtlCol="0" anchor="ctr">
            <a:normAutofit/>
          </a:bodyPr>
          <a:lstStyle/>
          <a:p>
            <a:pPr marL="0"/>
            <a:r>
              <a:rPr lang="en-US" sz="1700">
                <a:latin typeface="Lucida Bright"/>
              </a:rPr>
              <a:t>PG&amp;E Resources:</a:t>
            </a:r>
          </a:p>
          <a:p>
            <a:pPr lvl="1"/>
            <a:r>
              <a:rPr lang="en-US" sz="1700">
                <a:latin typeface="Lucida Bright"/>
              </a:rPr>
              <a:t>CARE (California Alternate Rates for Energy Program) is a monthly discount of 20% or more on gas and electric based on income guidelines for income/number of people in household.</a:t>
            </a:r>
          </a:p>
          <a:p>
            <a:pPr marL="457200" lvl="1"/>
            <a:endParaRPr lang="en-US" sz="1700">
              <a:latin typeface="Lucida Bright"/>
            </a:endParaRPr>
          </a:p>
          <a:p>
            <a:pPr lvl="1"/>
            <a:r>
              <a:rPr lang="en-US" sz="1700">
                <a:latin typeface="Lucida Bright"/>
              </a:rPr>
              <a:t>FERA (Family Electric Rate Assistance Program) is a monthly discount of 18% on electricity only. Households of </a:t>
            </a:r>
            <a:r>
              <a:rPr lang="en-US" sz="1700" b="1" i="1">
                <a:latin typeface="Lucida Bright"/>
              </a:rPr>
              <a:t>3 or more</a:t>
            </a:r>
            <a:r>
              <a:rPr lang="en-US" sz="1700" i="1">
                <a:latin typeface="Lucida Bright"/>
              </a:rPr>
              <a:t> </a:t>
            </a:r>
            <a:r>
              <a:rPr lang="en-US" sz="1700">
                <a:latin typeface="Lucida Bright"/>
              </a:rPr>
              <a:t>may qualify for this program.</a:t>
            </a:r>
          </a:p>
          <a:p>
            <a:r>
              <a:rPr lang="en-US" sz="1700">
                <a:latin typeface="Lucida Bright"/>
              </a:rPr>
              <a:t>Apply online at </a:t>
            </a:r>
            <a:r>
              <a:rPr lang="en-US" sz="1700" i="1">
                <a:latin typeface="Lucida Bright"/>
                <a:hlinkClick r:id="rId5"/>
              </a:rPr>
              <a:t>www.pge.com</a:t>
            </a:r>
            <a:r>
              <a:rPr lang="en-US" sz="1700" i="1">
                <a:latin typeface="Lucida Bright"/>
              </a:rPr>
              <a:t> or for questions call 1-866-743-2273.</a:t>
            </a:r>
            <a:endParaRPr lang="en-US" sz="1700">
              <a:latin typeface="Lucida Bright"/>
            </a:endParaRP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PGE.png">
            <a:extLst>
              <a:ext uri="{FF2B5EF4-FFF2-40B4-BE49-F238E27FC236}">
                <a16:creationId xmlns:a16="http://schemas.microsoft.com/office/drawing/2014/main" id="{2EB87344-9E6E-4460-B5AF-C6A439170571}"/>
              </a:ext>
            </a:extLst>
          </p:cNvPr>
          <p:cNvPicPr>
            <a:picLocks noGrp="1" noChangeAspect="1"/>
          </p:cNvPicPr>
          <p:nvPr>
            <p:ph sz="half" idx="2"/>
          </p:nvPr>
        </p:nvPicPr>
        <p:blipFill rotWithShape="1">
          <a:blip r:embed="rId6"/>
          <a:srcRect r="8969" b="-1"/>
          <a:stretch/>
        </p:blipFill>
        <p:spPr>
          <a:xfrm>
            <a:off x="5977788" y="799352"/>
            <a:ext cx="5425410" cy="5259296"/>
          </a:xfrm>
          <a:prstGeom prst="rect">
            <a:avLst/>
          </a:prstGeom>
        </p:spPr>
      </p:pic>
      <p:sp>
        <p:nvSpPr>
          <p:cNvPr id="4" name="TextBox 3">
            <a:extLst>
              <a:ext uri="{FF2B5EF4-FFF2-40B4-BE49-F238E27FC236}">
                <a16:creationId xmlns:a16="http://schemas.microsoft.com/office/drawing/2014/main" id="{333CB41F-3293-4CA7-BF44-DDFFF3ECE9F4}"/>
              </a:ext>
            </a:extLst>
          </p:cNvPr>
          <p:cNvSpPr txBox="1"/>
          <p:nvPr/>
        </p:nvSpPr>
        <p:spPr>
          <a:xfrm>
            <a:off x="5784575" y="5991639"/>
            <a:ext cx="590715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Lucida Bright"/>
                <a:ea typeface="+mn-lt"/>
                <a:cs typeface="+mn-lt"/>
              </a:rPr>
              <a:t>https://www.pge.com/en_US/residential/save-energy-money/help-paying-your-bill/longer-term-assistance/care/care.page?</a:t>
            </a:r>
            <a:endParaRPr lang="en-US" dirty="0">
              <a:latin typeface="Lucida Bright"/>
            </a:endParaRPr>
          </a:p>
        </p:txBody>
      </p:sp>
      <p:pic>
        <p:nvPicPr>
          <p:cNvPr id="5" name="Slide 10">
            <a:hlinkClick r:id="" action="ppaction://media"/>
            <a:extLst>
              <a:ext uri="{FF2B5EF4-FFF2-40B4-BE49-F238E27FC236}">
                <a16:creationId xmlns:a16="http://schemas.microsoft.com/office/drawing/2014/main" id="{3FB16142-CC96-4E2F-BE3D-B7CE6599B77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208" y="6081087"/>
            <a:ext cx="730250" cy="730250"/>
          </a:xfrm>
          <a:prstGeom prst="rect">
            <a:avLst/>
          </a:prstGeom>
        </p:spPr>
      </p:pic>
    </p:spTree>
    <p:extLst>
      <p:ext uri="{BB962C8B-B14F-4D97-AF65-F5344CB8AC3E}">
        <p14:creationId xmlns:p14="http://schemas.microsoft.com/office/powerpoint/2010/main" val="25757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6635-1FD1-410D-9078-7F18ED956E8D}"/>
              </a:ext>
            </a:extLst>
          </p:cNvPr>
          <p:cNvSpPr>
            <a:spLocks noGrp="1"/>
          </p:cNvSpPr>
          <p:nvPr>
            <p:ph type="title"/>
          </p:nvPr>
        </p:nvSpPr>
        <p:spPr>
          <a:xfrm>
            <a:off x="838200" y="150202"/>
            <a:ext cx="10515600" cy="1687023"/>
          </a:xfrm>
          <a:solidFill>
            <a:schemeClr val="accent5">
              <a:lumMod val="60000"/>
              <a:lumOff val="40000"/>
            </a:schemeClr>
          </a:solidFill>
        </p:spPr>
        <p:txBody>
          <a:bodyPr>
            <a:normAutofit fontScale="90000"/>
          </a:bodyPr>
          <a:lstStyle/>
          <a:p>
            <a:r>
              <a:rPr lang="en-US">
                <a:latin typeface="Lucida Bright"/>
              </a:rPr>
              <a:t>Ways to Save</a:t>
            </a:r>
            <a:br>
              <a:rPr lang="en-US">
                <a:latin typeface="Lucida Bright"/>
              </a:rPr>
            </a:br>
            <a:r>
              <a:rPr lang="en-US">
                <a:latin typeface="Lucida Bright"/>
              </a:rPr>
              <a:t>Conserving Energy Resource: PG&amp;E's Medical Baseline Program</a:t>
            </a:r>
            <a:endParaRPr lang="en-US"/>
          </a:p>
        </p:txBody>
      </p:sp>
      <p:sp>
        <p:nvSpPr>
          <p:cNvPr id="3" name="Content Placeholder 2">
            <a:extLst>
              <a:ext uri="{FF2B5EF4-FFF2-40B4-BE49-F238E27FC236}">
                <a16:creationId xmlns:a16="http://schemas.microsoft.com/office/drawing/2014/main" id="{2F39A7FD-8143-4855-85CF-991A986A9DC3}"/>
              </a:ext>
            </a:extLst>
          </p:cNvPr>
          <p:cNvSpPr>
            <a:spLocks noGrp="1"/>
          </p:cNvSpPr>
          <p:nvPr>
            <p:ph sz="half" idx="1"/>
          </p:nvPr>
        </p:nvSpPr>
        <p:spPr>
          <a:xfrm>
            <a:off x="213610" y="2025493"/>
            <a:ext cx="5806190" cy="4576191"/>
          </a:xfrm>
          <a:solidFill>
            <a:srgbClr val="ED7D31"/>
          </a:solidFill>
        </p:spPr>
        <p:txBody>
          <a:bodyPr vert="horz" lIns="91440" tIns="45720" rIns="91440" bIns="45720" rtlCol="0" anchor="t">
            <a:normAutofit/>
          </a:bodyPr>
          <a:lstStyle/>
          <a:p>
            <a:pPr lvl="1">
              <a:buFont typeface="Wingdings" panose="020B0604020202020204" pitchFamily="34" charset="0"/>
              <a:buChar char="v"/>
            </a:pPr>
            <a:r>
              <a:rPr lang="en-US">
                <a:latin typeface="Lucida Bright"/>
                <a:cs typeface="Calibri"/>
              </a:rPr>
              <a:t>This program is an assistance program for customers who depend on power for certain medical and independent living needs. This includes two ways to support customers by: </a:t>
            </a:r>
            <a:endParaRPr lang="en-US"/>
          </a:p>
          <a:p>
            <a:pPr marL="1371600" lvl="2" indent="-457200">
              <a:buAutoNum type="arabicPeriod"/>
            </a:pPr>
            <a:r>
              <a:rPr lang="en-US">
                <a:latin typeface="Lucida Bright"/>
                <a:cs typeface="Calibri"/>
              </a:rPr>
              <a:t>A lower rate on monthly energy bills.</a:t>
            </a:r>
          </a:p>
          <a:p>
            <a:pPr marL="1371600" lvl="2" indent="-457200">
              <a:buAutoNum type="arabicPeriod"/>
            </a:pPr>
            <a:r>
              <a:rPr lang="en-US">
                <a:latin typeface="Lucida Bright"/>
                <a:cs typeface="Calibri"/>
              </a:rPr>
              <a:t>Extra notifications in advance in the event of a Public Safety Power Shut Off.</a:t>
            </a:r>
          </a:p>
          <a:p>
            <a:pPr marL="685800" indent="-457200">
              <a:buFont typeface="Courier New" panose="020B0604020202020204" pitchFamily="34" charset="0"/>
              <a:buChar char="o"/>
            </a:pPr>
            <a:r>
              <a:rPr lang="en-US" sz="2000">
                <a:latin typeface="Lucida Bright"/>
                <a:cs typeface="Calibri"/>
              </a:rPr>
              <a:t>Apply online at </a:t>
            </a:r>
            <a:r>
              <a:rPr lang="en-US" sz="2000" i="1">
                <a:latin typeface="Lucida Bright"/>
                <a:cs typeface="Calibri"/>
              </a:rPr>
              <a:t>pge.com</a:t>
            </a:r>
            <a:r>
              <a:rPr lang="en-US" sz="2000">
                <a:latin typeface="Lucida Bright"/>
                <a:cs typeface="Calibri"/>
              </a:rPr>
              <a:t> or call</a:t>
            </a:r>
          </a:p>
          <a:p>
            <a:pPr lvl="1" indent="0">
              <a:buNone/>
            </a:pPr>
            <a:r>
              <a:rPr lang="en-US" sz="2000">
                <a:latin typeface="Lucida Bright"/>
                <a:cs typeface="Calibri"/>
              </a:rPr>
              <a:t>1-800-743-5000 for more information.</a:t>
            </a:r>
            <a:endParaRPr lang="en-US" sz="2000">
              <a:cs typeface="Calibri" panose="020F0502020204030204"/>
            </a:endParaRPr>
          </a:p>
          <a:p>
            <a:pPr marL="914400" lvl="2" indent="0">
              <a:buNone/>
            </a:pPr>
            <a:endParaRPr lang="en-US">
              <a:latin typeface="Lucida Bright"/>
              <a:cs typeface="Calibri"/>
            </a:endParaRPr>
          </a:p>
          <a:p>
            <a:pPr lvl="1">
              <a:buFont typeface="Wingdings" panose="020B0604020202020204" pitchFamily="34" charset="0"/>
              <a:buChar char="v"/>
            </a:pPr>
            <a:endParaRPr lang="en-US">
              <a:latin typeface="Calibri" panose="020F0502020204030204"/>
              <a:cs typeface="Calibri"/>
            </a:endParaRPr>
          </a:p>
        </p:txBody>
      </p:sp>
      <p:sp>
        <p:nvSpPr>
          <p:cNvPr id="4" name="Content Placeholder 3">
            <a:extLst>
              <a:ext uri="{FF2B5EF4-FFF2-40B4-BE49-F238E27FC236}">
                <a16:creationId xmlns:a16="http://schemas.microsoft.com/office/drawing/2014/main" id="{C4D9DB54-AEEE-4A75-968C-74FE2A04CF70}"/>
              </a:ext>
            </a:extLst>
          </p:cNvPr>
          <p:cNvSpPr>
            <a:spLocks noGrp="1"/>
          </p:cNvSpPr>
          <p:nvPr>
            <p:ph sz="half" idx="2"/>
          </p:nvPr>
        </p:nvSpPr>
        <p:spPr>
          <a:xfrm>
            <a:off x="6172200" y="1938051"/>
            <a:ext cx="5181600" cy="4326354"/>
          </a:xfrm>
          <a:solidFill>
            <a:srgbClr val="ED7D31"/>
          </a:solidFill>
        </p:spPr>
        <p:txBody>
          <a:bodyPr vert="horz" lIns="91440" tIns="45720" rIns="91440" bIns="45720" rtlCol="0" anchor="t">
            <a:normAutofit/>
          </a:bodyPr>
          <a:lstStyle/>
          <a:p>
            <a:pPr marL="0" indent="0">
              <a:buNone/>
            </a:pPr>
            <a:r>
              <a:rPr lang="en-US">
                <a:latin typeface="Lucida Bright"/>
                <a:cs typeface="Calibri" panose="020F0502020204030204"/>
              </a:rPr>
              <a:t>Are you eligible?</a:t>
            </a:r>
          </a:p>
          <a:p>
            <a:pPr marL="0" indent="0">
              <a:buNone/>
            </a:pPr>
            <a:endParaRPr lang="en-US">
              <a:latin typeface="Lucida Bright"/>
              <a:cs typeface="Calibri" panose="020F0502020204030204"/>
            </a:endParaRPr>
          </a:p>
          <a:p>
            <a:pPr marL="0" indent="0">
              <a:buNone/>
            </a:pPr>
            <a:endParaRPr lang="en-US">
              <a:cs typeface="Calibri" panose="020F0502020204030204"/>
            </a:endParaRPr>
          </a:p>
        </p:txBody>
      </p:sp>
      <p:pic>
        <p:nvPicPr>
          <p:cNvPr id="5" name="Picture 5" descr="PGE2.PNG">
            <a:extLst>
              <a:ext uri="{FF2B5EF4-FFF2-40B4-BE49-F238E27FC236}">
                <a16:creationId xmlns:a16="http://schemas.microsoft.com/office/drawing/2014/main" id="{09433881-E2A0-4756-B8DF-85FB403A6F44}"/>
              </a:ext>
            </a:extLst>
          </p:cNvPr>
          <p:cNvPicPr>
            <a:picLocks noChangeAspect="1"/>
          </p:cNvPicPr>
          <p:nvPr/>
        </p:nvPicPr>
        <p:blipFill>
          <a:blip r:embed="rId5"/>
          <a:stretch>
            <a:fillRect/>
          </a:stretch>
        </p:blipFill>
        <p:spPr>
          <a:xfrm>
            <a:off x="6098499" y="2383192"/>
            <a:ext cx="5054182" cy="4327648"/>
          </a:xfrm>
          <a:prstGeom prst="rect">
            <a:avLst/>
          </a:prstGeom>
        </p:spPr>
      </p:pic>
      <p:pic>
        <p:nvPicPr>
          <p:cNvPr id="6" name="Slide 11">
            <a:hlinkClick r:id="" action="ppaction://media"/>
            <a:extLst>
              <a:ext uri="{FF2B5EF4-FFF2-40B4-BE49-F238E27FC236}">
                <a16:creationId xmlns:a16="http://schemas.microsoft.com/office/drawing/2014/main" id="{3E3FD303-3353-49BB-923A-E199EFE298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2875" y="6042602"/>
            <a:ext cx="730250" cy="730250"/>
          </a:xfrm>
          <a:prstGeom prst="rect">
            <a:avLst/>
          </a:prstGeom>
        </p:spPr>
      </p:pic>
    </p:spTree>
    <p:extLst>
      <p:ext uri="{BB962C8B-B14F-4D97-AF65-F5344CB8AC3E}">
        <p14:creationId xmlns:p14="http://schemas.microsoft.com/office/powerpoint/2010/main" val="2190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37788-35B6-4EF1-A258-707DE10B76FC}"/>
              </a:ext>
            </a:extLst>
          </p:cNvPr>
          <p:cNvSpPr>
            <a:spLocks noGrp="1"/>
          </p:cNvSpPr>
          <p:nvPr>
            <p:ph type="title"/>
          </p:nvPr>
        </p:nvSpPr>
        <p:spPr>
          <a:xfrm>
            <a:off x="838200" y="963507"/>
            <a:ext cx="3494362" cy="4930986"/>
          </a:xfrm>
        </p:spPr>
        <p:txBody>
          <a:bodyPr>
            <a:normAutofit/>
          </a:bodyPr>
          <a:lstStyle/>
          <a:p>
            <a:pPr algn="r"/>
            <a:r>
              <a:rPr lang="en-US" sz="3600">
                <a:solidFill>
                  <a:schemeClr val="accent1"/>
                </a:solidFill>
                <a:latin typeface="Lucida Bright"/>
                <a:cs typeface="Calibri Light"/>
              </a:rPr>
              <a:t>Ways to Save</a:t>
            </a:r>
            <a:r>
              <a:rPr lang="en-US" sz="3600">
                <a:latin typeface="Lucida Bright"/>
                <a:cs typeface="Calibri Light"/>
              </a:rPr>
              <a:t/>
            </a:r>
            <a:br>
              <a:rPr lang="en-US" sz="3600">
                <a:latin typeface="Lucida Bright"/>
                <a:cs typeface="Calibri Light"/>
              </a:rPr>
            </a:br>
            <a:r>
              <a:rPr lang="en-US" sz="3600">
                <a:solidFill>
                  <a:schemeClr val="accent1"/>
                </a:solidFill>
                <a:latin typeface="Lucida Bright"/>
                <a:cs typeface="Calibri Light"/>
              </a:rPr>
              <a:t>Conserving Energy Resource: </a:t>
            </a:r>
            <a:r>
              <a:rPr lang="en-US" sz="3600" i="1">
                <a:solidFill>
                  <a:schemeClr val="accent1"/>
                </a:solidFill>
                <a:latin typeface="Lucida Bright"/>
                <a:cs typeface="Calibri Light"/>
              </a:rPr>
              <a:t>SoCalGas Assistance Programs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F599B7-D28B-4228-B2F6-95DE1DC70F5A}"/>
              </a:ext>
            </a:extLst>
          </p:cNvPr>
          <p:cNvSpPr>
            <a:spLocks noGrp="1"/>
          </p:cNvSpPr>
          <p:nvPr>
            <p:ph sz="half" idx="1"/>
          </p:nvPr>
        </p:nvSpPr>
        <p:spPr>
          <a:xfrm>
            <a:off x="4976030" y="963507"/>
            <a:ext cx="6250940" cy="2304627"/>
          </a:xfrm>
        </p:spPr>
        <p:txBody>
          <a:bodyPr vert="horz" lIns="91440" tIns="45720" rIns="91440" bIns="45720" rtlCol="0" anchor="b">
            <a:normAutofit/>
          </a:bodyPr>
          <a:lstStyle/>
          <a:p>
            <a:pPr marL="0" indent="0">
              <a:buNone/>
            </a:pPr>
            <a:endParaRPr lang="en-US" sz="1900">
              <a:latin typeface="Lucida Bright"/>
              <a:cs typeface="Calibri" panose="020F0502020204030204"/>
            </a:endParaRPr>
          </a:p>
          <a:p>
            <a:pPr marL="0" indent="0">
              <a:buNone/>
            </a:pPr>
            <a:r>
              <a:rPr lang="en-US" sz="1900" dirty="0">
                <a:latin typeface="Lucida Bright"/>
                <a:cs typeface="Calibri" panose="020F0502020204030204"/>
              </a:rPr>
              <a:t>If your gas is separate and through SoCalGas, they offer the same assistance programs similar to PG&amp;E that assist/reduce natural gas expenses that include: </a:t>
            </a:r>
            <a:endParaRPr lang="en-US" sz="1900" dirty="0">
              <a:cs typeface="Calibri"/>
            </a:endParaRPr>
          </a:p>
          <a:p>
            <a:pPr marL="514350" indent="-514350">
              <a:buAutoNum type="arabicPeriod"/>
            </a:pPr>
            <a:r>
              <a:rPr lang="en-US" sz="1900" dirty="0">
                <a:latin typeface="Lucida Bright"/>
                <a:cs typeface="Calibri" panose="020F0502020204030204"/>
              </a:rPr>
              <a:t>SoCalGas CAREs</a:t>
            </a:r>
          </a:p>
          <a:p>
            <a:pPr marL="514350" indent="-514350">
              <a:buAutoNum type="arabicPeriod"/>
            </a:pPr>
            <a:r>
              <a:rPr lang="en-US" sz="1900" dirty="0">
                <a:latin typeface="Lucida Bright"/>
                <a:cs typeface="Calibri" panose="020F0502020204030204"/>
              </a:rPr>
              <a:t>Medical Baseline Allowance</a:t>
            </a:r>
          </a:p>
        </p:txBody>
      </p:sp>
      <p:sp>
        <p:nvSpPr>
          <p:cNvPr id="4" name="Content Placeholder 3">
            <a:extLst>
              <a:ext uri="{FF2B5EF4-FFF2-40B4-BE49-F238E27FC236}">
                <a16:creationId xmlns:a16="http://schemas.microsoft.com/office/drawing/2014/main" id="{B22BEDA3-6D4D-4773-8A73-AD2965EC521E}"/>
              </a:ext>
            </a:extLst>
          </p:cNvPr>
          <p:cNvSpPr>
            <a:spLocks noGrp="1"/>
          </p:cNvSpPr>
          <p:nvPr>
            <p:ph sz="half" idx="2"/>
          </p:nvPr>
        </p:nvSpPr>
        <p:spPr>
          <a:xfrm>
            <a:off x="4976030" y="3589866"/>
            <a:ext cx="6250940" cy="2304628"/>
          </a:xfrm>
        </p:spPr>
        <p:txBody>
          <a:bodyPr vert="horz" lIns="91440" tIns="45720" rIns="91440" bIns="45720" rtlCol="0" anchor="t">
            <a:normAutofit/>
          </a:bodyPr>
          <a:lstStyle/>
          <a:p>
            <a:pPr marL="0" indent="0">
              <a:buNone/>
            </a:pPr>
            <a:r>
              <a:rPr lang="en-US" sz="2000">
                <a:latin typeface="Lucida Bright"/>
                <a:cs typeface="Calibri" panose="020F0502020204030204"/>
              </a:rPr>
              <a:t>*If your electricity and gas are separate, you must apply for both CARE and the Medical Baseline Allowance through PG&amp;E AND SoCalGas to receive credits through both providers.</a:t>
            </a:r>
          </a:p>
          <a:p>
            <a:pPr marL="0" indent="0">
              <a:buNone/>
            </a:pPr>
            <a:endParaRPr lang="en-US" sz="2000">
              <a:latin typeface="Lucida Bright"/>
              <a:cs typeface="Calibri" panose="020F0502020204030204"/>
            </a:endParaRPr>
          </a:p>
          <a:p>
            <a:pPr marL="0" indent="0">
              <a:buNone/>
            </a:pPr>
            <a:r>
              <a:rPr lang="en-US" sz="2000">
                <a:latin typeface="Lucida Bright"/>
                <a:cs typeface="Calibri" panose="020F0502020204030204"/>
              </a:rPr>
              <a:t>*To apply for SoCalGas Assistance Programs, go to </a:t>
            </a:r>
            <a:r>
              <a:rPr lang="en-US" sz="2000">
                <a:latin typeface="Lucida Bright"/>
                <a:cs typeface="Calibri" panose="020F0502020204030204"/>
                <a:hlinkClick r:id="rId5"/>
              </a:rPr>
              <a:t>www.socalgas.com</a:t>
            </a:r>
            <a:r>
              <a:rPr lang="en-US" sz="2000">
                <a:latin typeface="Lucida Bright"/>
                <a:cs typeface="Calibri" panose="020F0502020204030204"/>
              </a:rPr>
              <a:t>.</a:t>
            </a:r>
          </a:p>
        </p:txBody>
      </p:sp>
      <p:pic>
        <p:nvPicPr>
          <p:cNvPr id="5" name="Slide 12">
            <a:hlinkClick r:id="" action="ppaction://media"/>
            <a:extLst>
              <a:ext uri="{FF2B5EF4-FFF2-40B4-BE49-F238E27FC236}">
                <a16:creationId xmlns:a16="http://schemas.microsoft.com/office/drawing/2014/main" id="{241209F3-DFAE-4CC4-A1CA-7AC79A7CD7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3057" y="5727027"/>
            <a:ext cx="730250" cy="730250"/>
          </a:xfrm>
          <a:prstGeom prst="rect">
            <a:avLst/>
          </a:prstGeom>
        </p:spPr>
      </p:pic>
    </p:spTree>
    <p:extLst>
      <p:ext uri="{BB962C8B-B14F-4D97-AF65-F5344CB8AC3E}">
        <p14:creationId xmlns:p14="http://schemas.microsoft.com/office/powerpoint/2010/main" val="6818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1E09C-BA3B-4F9B-8D00-C8A017F4E8B1}"/>
              </a:ext>
            </a:extLst>
          </p:cNvPr>
          <p:cNvSpPr>
            <a:spLocks noGrp="1"/>
          </p:cNvSpPr>
          <p:nvPr>
            <p:ph type="title"/>
          </p:nvPr>
        </p:nvSpPr>
        <p:spPr>
          <a:xfrm>
            <a:off x="707496" y="443952"/>
            <a:ext cx="4845205" cy="6168099"/>
          </a:xfrm>
        </p:spPr>
        <p:txBody>
          <a:bodyPr vert="horz" lIns="91440" tIns="45720" rIns="91440" bIns="45720" rtlCol="0" anchor="t">
            <a:normAutofit fontScale="90000"/>
          </a:bodyPr>
          <a:lstStyle/>
          <a:p>
            <a:pPr>
              <a:lnSpc>
                <a:spcPct val="100000"/>
              </a:lnSpc>
              <a:spcBef>
                <a:spcPts val="1000"/>
              </a:spcBef>
            </a:pPr>
            <a:r>
              <a:rPr lang="en-US" sz="2600">
                <a:latin typeface="Lucida Bright"/>
                <a:cs typeface="Calibri Light"/>
              </a:rPr>
              <a:t>Ways to Save</a:t>
            </a:r>
            <a:br>
              <a:rPr lang="en-US" sz="2600">
                <a:latin typeface="Lucida Bright"/>
                <a:cs typeface="Calibri Light"/>
              </a:rPr>
            </a:br>
            <a:r>
              <a:rPr lang="en-US" sz="2600">
                <a:latin typeface="Lucida Bright"/>
              </a:rPr>
              <a:t>Conserving </a:t>
            </a:r>
            <a:br>
              <a:rPr lang="en-US" sz="2600">
                <a:latin typeface="Lucida Bright"/>
              </a:rPr>
            </a:br>
            <a:r>
              <a:rPr lang="en-US" sz="2600">
                <a:latin typeface="Lucida Bright"/>
              </a:rPr>
              <a:t>Energy Resource: </a:t>
            </a:r>
            <a:br>
              <a:rPr lang="en-US" sz="2600">
                <a:latin typeface="Lucida Bright"/>
              </a:rPr>
            </a:br>
            <a:r>
              <a:rPr lang="en-US" sz="2600" i="1">
                <a:latin typeface="Lucida Bright"/>
              </a:rPr>
              <a:t>California </a:t>
            </a:r>
            <a:r>
              <a:rPr lang="en-US" sz="2600" i="1" err="1">
                <a:latin typeface="Lucida Bright"/>
              </a:rPr>
              <a:t>LifeLine</a:t>
            </a:r>
            <a:r>
              <a:rPr lang="en-US" sz="2600" i="1">
                <a:latin typeface="Lucida Bright"/>
              </a:rPr>
              <a:t> Program</a:t>
            </a:r>
            <a:r>
              <a:rPr lang="en-US"/>
              <a:t/>
            </a:r>
            <a:br>
              <a:rPr lang="en-US"/>
            </a:br>
            <a:r>
              <a:rPr lang="en-US" sz="2600" i="1">
                <a:latin typeface="Lucida Bright"/>
              </a:rPr>
              <a:t/>
            </a:r>
            <a:br>
              <a:rPr lang="en-US" sz="2600" i="1">
                <a:latin typeface="Lucida Bright"/>
              </a:rPr>
            </a:br>
            <a:r>
              <a:rPr lang="en-US" sz="1800" b="1">
                <a:latin typeface="Lucida Bright"/>
              </a:rPr>
              <a:t>California </a:t>
            </a:r>
            <a:r>
              <a:rPr lang="en-US" sz="1800" b="1" err="1">
                <a:latin typeface="Lucida Bright"/>
              </a:rPr>
              <a:t>LifeLine</a:t>
            </a:r>
            <a:r>
              <a:rPr lang="en-US" sz="1800" b="1">
                <a:latin typeface="Lucida Bright"/>
              </a:rPr>
              <a:t> is a state program that provides discounted home and cellphone services to eligible households.</a:t>
            </a:r>
            <a:endParaRPr lang="en-US" sz="1800">
              <a:ea typeface="+mj-lt"/>
              <a:cs typeface="+mj-lt"/>
            </a:endParaRPr>
          </a:p>
          <a:p>
            <a:pPr marL="285750" lvl="1" indent="-285750">
              <a:spcBef>
                <a:spcPts val="500"/>
              </a:spcBef>
              <a:buFont typeface="Wingdings"/>
              <a:buChar char="v"/>
            </a:pPr>
            <a:r>
              <a:rPr lang="en-US" b="1">
                <a:latin typeface="Lucida Bright"/>
              </a:rPr>
              <a:t>They have a program-based qualification method (CalWORKs, </a:t>
            </a:r>
            <a:r>
              <a:rPr lang="en-US" b="1" err="1">
                <a:latin typeface="Lucida Bright"/>
              </a:rPr>
              <a:t>CalFresh</a:t>
            </a:r>
            <a:r>
              <a:rPr lang="en-US" b="1">
                <a:latin typeface="Lucida Bright"/>
              </a:rPr>
              <a:t>, SSI, Medical etc.) or income-based qualifications (see below).</a:t>
            </a:r>
            <a:endParaRPr lang="en-US"/>
          </a:p>
          <a:p>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sz="2600" i="1">
                <a:latin typeface="Lucida Bright"/>
              </a:rPr>
              <a:t/>
            </a:r>
            <a:br>
              <a:rPr lang="en-US" sz="2600" i="1">
                <a:latin typeface="Lucida Bright"/>
              </a:rPr>
            </a:br>
            <a:r>
              <a:rPr lang="en-US" sz="2600" i="1">
                <a:latin typeface="Lucida Bright"/>
              </a:rPr>
              <a:t/>
            </a:r>
            <a:br>
              <a:rPr lang="en-US" sz="2600" i="1">
                <a:latin typeface="Lucida Bright"/>
              </a:rPr>
            </a:br>
            <a:r>
              <a:rPr lang="en-US" sz="2600" i="1">
                <a:latin typeface="Lucida Bright"/>
              </a:rPr>
              <a:t/>
            </a:r>
            <a:br>
              <a:rPr lang="en-US" sz="2600" i="1">
                <a:latin typeface="Lucida Bright"/>
              </a:rPr>
            </a:br>
            <a:r>
              <a:rPr lang="en-US" sz="2600" i="1">
                <a:latin typeface="Lucida Bright"/>
              </a:rPr>
              <a:t/>
            </a:r>
            <a:br>
              <a:rPr lang="en-US" sz="2600" i="1">
                <a:latin typeface="Lucida Bright"/>
              </a:rPr>
            </a:br>
            <a:r>
              <a:rPr lang="en-US" sz="2600" i="1">
                <a:latin typeface="Lucida Bright"/>
              </a:rPr>
              <a:t/>
            </a:r>
            <a:br>
              <a:rPr lang="en-US" sz="2600" i="1">
                <a:latin typeface="Lucida Bright"/>
              </a:rPr>
            </a:br>
            <a:r>
              <a:rPr lang="en-US" sz="2600" i="1">
                <a:latin typeface="Lucida Bright"/>
              </a:rPr>
              <a:t/>
            </a:r>
            <a:br>
              <a:rPr lang="en-US" sz="2600" i="1">
                <a:latin typeface="Lucida Bright"/>
              </a:rPr>
            </a:br>
            <a:r>
              <a:rPr lang="en-US" sz="2600" i="1">
                <a:latin typeface="Lucida Bright"/>
              </a:rPr>
              <a:t/>
            </a:r>
            <a:br>
              <a:rPr lang="en-US" sz="2600" i="1">
                <a:latin typeface="Lucida Bright"/>
              </a:rPr>
            </a:br>
            <a:r>
              <a:rPr lang="en-US" sz="2600" i="1">
                <a:latin typeface="Lucida Bright"/>
              </a:rPr>
              <a:t/>
            </a:r>
            <a:br>
              <a:rPr lang="en-US" sz="2600" i="1">
                <a:latin typeface="Lucida Bright"/>
              </a:rPr>
            </a:br>
            <a:r>
              <a:rPr lang="en-US" sz="2600" i="1">
                <a:latin typeface="Lucida Bright"/>
              </a:rPr>
              <a:t/>
            </a:r>
            <a:br>
              <a:rPr lang="en-US" sz="2600" i="1">
                <a:latin typeface="Lucida Bright"/>
              </a:rPr>
            </a:br>
            <a:endParaRPr lang="en-US" sz="2600" i="1" kern="1200">
              <a:latin typeface="Lucida Bright"/>
              <a:cs typeface="Calibri Light"/>
            </a:endParaRP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A0341B79-9565-41CF-9308-2A76F7E27B57}"/>
              </a:ext>
            </a:extLst>
          </p:cNvPr>
          <p:cNvSpPr>
            <a:spLocks noGrp="1"/>
          </p:cNvSpPr>
          <p:nvPr>
            <p:ph type="body" sz="half" idx="2"/>
          </p:nvPr>
        </p:nvSpPr>
        <p:spPr>
          <a:xfrm>
            <a:off x="6421120" y="499833"/>
            <a:ext cx="5100320" cy="5581226"/>
          </a:xfrm>
        </p:spPr>
        <p:txBody>
          <a:bodyPr vert="horz" lIns="91440" tIns="45720" rIns="91440" bIns="45720" rtlCol="0" anchor="ctr">
            <a:normAutofit/>
          </a:bodyPr>
          <a:lstStyle/>
          <a:p>
            <a:pPr indent="-228600">
              <a:buFont typeface="Arial" panose="020B0604020202020204" pitchFamily="34" charset="0"/>
              <a:buChar char="•"/>
            </a:pPr>
            <a:endParaRPr lang="en-US" sz="2200"/>
          </a:p>
        </p:txBody>
      </p:sp>
      <p:pic>
        <p:nvPicPr>
          <p:cNvPr id="5" name="Picture 8" descr="LIfeLine2.PNG">
            <a:extLst>
              <a:ext uri="{FF2B5EF4-FFF2-40B4-BE49-F238E27FC236}">
                <a16:creationId xmlns:a16="http://schemas.microsoft.com/office/drawing/2014/main" id="{CFD27488-E69E-48F3-8752-D81DD4498C0D}"/>
              </a:ext>
            </a:extLst>
          </p:cNvPr>
          <p:cNvPicPr>
            <a:picLocks noChangeAspect="1"/>
          </p:cNvPicPr>
          <p:nvPr/>
        </p:nvPicPr>
        <p:blipFill>
          <a:blip r:embed="rId5"/>
          <a:stretch>
            <a:fillRect/>
          </a:stretch>
        </p:blipFill>
        <p:spPr>
          <a:xfrm>
            <a:off x="6484265" y="72326"/>
            <a:ext cx="5168364" cy="6034084"/>
          </a:xfrm>
          <a:prstGeom prst="rect">
            <a:avLst/>
          </a:prstGeom>
        </p:spPr>
      </p:pic>
      <p:pic>
        <p:nvPicPr>
          <p:cNvPr id="3" name="Picture 12" descr="LifeLine.PNG">
            <a:extLst>
              <a:ext uri="{FF2B5EF4-FFF2-40B4-BE49-F238E27FC236}">
                <a16:creationId xmlns:a16="http://schemas.microsoft.com/office/drawing/2014/main" id="{88FF2056-D750-4005-B81C-131957E7E6F7}"/>
              </a:ext>
            </a:extLst>
          </p:cNvPr>
          <p:cNvPicPr>
            <a:picLocks noChangeAspect="1"/>
          </p:cNvPicPr>
          <p:nvPr/>
        </p:nvPicPr>
        <p:blipFill>
          <a:blip r:embed="rId6"/>
          <a:stretch>
            <a:fillRect/>
          </a:stretch>
        </p:blipFill>
        <p:spPr>
          <a:xfrm>
            <a:off x="860241" y="4604091"/>
            <a:ext cx="4541084" cy="2011278"/>
          </a:xfrm>
          <a:prstGeom prst="rect">
            <a:avLst/>
          </a:prstGeom>
        </p:spPr>
      </p:pic>
      <p:sp>
        <p:nvSpPr>
          <p:cNvPr id="6" name="TextBox 5">
            <a:extLst>
              <a:ext uri="{FF2B5EF4-FFF2-40B4-BE49-F238E27FC236}">
                <a16:creationId xmlns:a16="http://schemas.microsoft.com/office/drawing/2014/main" id="{EA7C04A0-68B6-453C-91E5-47EC32C7F255}"/>
              </a:ext>
            </a:extLst>
          </p:cNvPr>
          <p:cNvSpPr txBox="1"/>
          <p:nvPr/>
        </p:nvSpPr>
        <p:spPr>
          <a:xfrm>
            <a:off x="5952566" y="6167718"/>
            <a:ext cx="605117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     https</a:t>
            </a:r>
            <a:r>
              <a:rPr lang="en-US" sz="1400" dirty="0">
                <a:ea typeface="+mn-lt"/>
                <a:cs typeface="+mn-lt"/>
              </a:rPr>
              <a:t>://www.cpuc.ca.gov/General.aspx?id=2752#How_to_Apply_or_Renew</a:t>
            </a:r>
            <a:endParaRPr lang="en-US" sz="1400">
              <a:cs typeface="Calibri"/>
            </a:endParaRPr>
          </a:p>
        </p:txBody>
      </p:sp>
      <p:pic>
        <p:nvPicPr>
          <p:cNvPr id="7" name="Slide 13">
            <a:hlinkClick r:id="" action="ppaction://media"/>
            <a:extLst>
              <a:ext uri="{FF2B5EF4-FFF2-40B4-BE49-F238E27FC236}">
                <a16:creationId xmlns:a16="http://schemas.microsoft.com/office/drawing/2014/main" id="{AEE13A55-19B2-412E-A51A-51EFEDB5EA9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1360" y="6011814"/>
            <a:ext cx="730250" cy="730250"/>
          </a:xfrm>
          <a:prstGeom prst="rect">
            <a:avLst/>
          </a:prstGeom>
        </p:spPr>
      </p:pic>
    </p:spTree>
    <p:extLst>
      <p:ext uri="{BB962C8B-B14F-4D97-AF65-F5344CB8AC3E}">
        <p14:creationId xmlns:p14="http://schemas.microsoft.com/office/powerpoint/2010/main" val="23278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70514-2D4A-4DD1-B53A-FB2F88D2B7A9}"/>
              </a:ext>
            </a:extLst>
          </p:cNvPr>
          <p:cNvSpPr>
            <a:spLocks noGrp="1"/>
          </p:cNvSpPr>
          <p:nvPr>
            <p:ph type="title"/>
          </p:nvPr>
        </p:nvSpPr>
        <p:spPr>
          <a:xfrm rot="20040000">
            <a:off x="585575" y="1775905"/>
            <a:ext cx="5608394" cy="903668"/>
          </a:xfrm>
          <a:ln w="25400" cap="sq">
            <a:solidFill>
              <a:srgbClr val="FFFFFF"/>
            </a:solidFill>
            <a:miter lim="800000"/>
          </a:ln>
        </p:spPr>
        <p:txBody>
          <a:bodyPr wrap="square">
            <a:normAutofit/>
          </a:bodyPr>
          <a:lstStyle/>
          <a:p>
            <a:pPr algn="ctr"/>
            <a:r>
              <a:rPr lang="en-US" sz="5400">
                <a:solidFill>
                  <a:srgbClr val="FFFFFF"/>
                </a:solidFill>
                <a:latin typeface="Lucida Bright"/>
                <a:cs typeface="Calibri Light"/>
              </a:rPr>
              <a:t>Conclusion</a:t>
            </a:r>
            <a:endParaRPr lang="en-US" sz="5400">
              <a:solidFill>
                <a:srgbClr val="FFFFFF"/>
              </a:solidFill>
              <a:latin typeface="Lucida Bright"/>
            </a:endParaRPr>
          </a:p>
        </p:txBody>
      </p:sp>
      <p:sp>
        <p:nvSpPr>
          <p:cNvPr id="15"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9E2AF69-EA57-43AD-A5DA-144C74A6567B}"/>
              </a:ext>
            </a:extLst>
          </p:cNvPr>
          <p:cNvSpPr>
            <a:spLocks noGrp="1"/>
          </p:cNvSpPr>
          <p:nvPr>
            <p:ph sz="half" idx="1"/>
          </p:nvPr>
        </p:nvSpPr>
        <p:spPr>
          <a:xfrm>
            <a:off x="6614641" y="265764"/>
            <a:ext cx="5053066" cy="2546604"/>
          </a:xfrm>
        </p:spPr>
        <p:txBody>
          <a:bodyPr vert="horz" lIns="91440" tIns="45720" rIns="91440" bIns="45720" rtlCol="0" anchor="t">
            <a:noAutofit/>
          </a:bodyPr>
          <a:lstStyle/>
          <a:p>
            <a:pPr>
              <a:buFont typeface="Wingdings" panose="020B0604020202020204" pitchFamily="34" charset="0"/>
              <a:buChar char="v"/>
            </a:pPr>
            <a:r>
              <a:rPr lang="en-US" sz="2400">
                <a:latin typeface="Lucida Bright"/>
              </a:rPr>
              <a:t>Conserving Energy Matters</a:t>
            </a:r>
            <a:endParaRPr lang="en-US" sz="2400">
              <a:ea typeface="+mn-lt"/>
              <a:cs typeface="+mn-lt"/>
            </a:endParaRPr>
          </a:p>
          <a:p>
            <a:pPr>
              <a:buFont typeface="Wingdings" panose="020B0604020202020204" pitchFamily="34" charset="0"/>
              <a:buChar char="v"/>
            </a:pPr>
            <a:r>
              <a:rPr lang="en-US" sz="2400">
                <a:latin typeface="Lucida Bright"/>
              </a:rPr>
              <a:t>You have control in how much energy you use.</a:t>
            </a:r>
            <a:endParaRPr lang="en-US" sz="2400">
              <a:ea typeface="+mn-lt"/>
              <a:cs typeface="+mn-lt"/>
            </a:endParaRPr>
          </a:p>
          <a:p>
            <a:pPr>
              <a:buFont typeface="Wingdings" panose="020B0604020202020204" pitchFamily="34" charset="0"/>
              <a:buChar char="v"/>
            </a:pPr>
            <a:r>
              <a:rPr lang="en-US" sz="2400">
                <a:latin typeface="Lucida Bright"/>
              </a:rPr>
              <a:t>There are resources available to help reduce energy costs and/or assist when situations arise when you cannot afford utility bills.</a:t>
            </a:r>
            <a:endParaRPr lang="en-US" sz="2400">
              <a:cs typeface="Calibri"/>
            </a:endParaRPr>
          </a:p>
        </p:txBody>
      </p:sp>
      <p:pic>
        <p:nvPicPr>
          <p:cNvPr id="3" name="Picture 4">
            <a:extLst>
              <a:ext uri="{FF2B5EF4-FFF2-40B4-BE49-F238E27FC236}">
                <a16:creationId xmlns:a16="http://schemas.microsoft.com/office/drawing/2014/main" id="{FC123EC3-7153-4C41-9659-C2D4BDE7C0B3}"/>
              </a:ext>
            </a:extLst>
          </p:cNvPr>
          <p:cNvPicPr>
            <a:picLocks noGrp="1" noChangeAspect="1"/>
          </p:cNvPicPr>
          <p:nvPr>
            <p:ph sz="half" idx="2"/>
          </p:nvPr>
        </p:nvPicPr>
        <p:blipFill>
          <a:blip r:embed="rId5"/>
          <a:stretch>
            <a:fillRect/>
          </a:stretch>
        </p:blipFill>
        <p:spPr>
          <a:xfrm>
            <a:off x="6579770" y="3695491"/>
            <a:ext cx="4981407" cy="2857500"/>
          </a:xfrm>
        </p:spPr>
      </p:pic>
      <p:sp>
        <p:nvSpPr>
          <p:cNvPr id="5" name="Speech Bubble: Rectangle with Corners Rounded 4">
            <a:extLst>
              <a:ext uri="{FF2B5EF4-FFF2-40B4-BE49-F238E27FC236}">
                <a16:creationId xmlns:a16="http://schemas.microsoft.com/office/drawing/2014/main" id="{69C4BE9D-A7CE-4824-8E3B-4D3DA9A10D2B}"/>
              </a:ext>
            </a:extLst>
          </p:cNvPr>
          <p:cNvSpPr/>
          <p:nvPr/>
        </p:nvSpPr>
        <p:spPr>
          <a:xfrm>
            <a:off x="1590675" y="3960876"/>
            <a:ext cx="4171950" cy="21907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E57C24-A8D4-4087-9279-8E45DE3B823A}"/>
              </a:ext>
            </a:extLst>
          </p:cNvPr>
          <p:cNvSpPr txBox="1"/>
          <p:nvPr/>
        </p:nvSpPr>
        <p:spPr>
          <a:xfrm>
            <a:off x="1757083" y="4706470"/>
            <a:ext cx="37831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latin typeface="Lucida Bright"/>
                <a:cs typeface="Calibri"/>
              </a:rPr>
              <a:t>Thank You!</a:t>
            </a:r>
            <a:endParaRPr lang="en-US" sz="4800" dirty="0">
              <a:latin typeface="Lucida Bright"/>
              <a:cs typeface="Calibri"/>
            </a:endParaRPr>
          </a:p>
        </p:txBody>
      </p:sp>
      <p:pic>
        <p:nvPicPr>
          <p:cNvPr id="7" name="Slide 14">
            <a:hlinkClick r:id="" action="ppaction://media"/>
            <a:extLst>
              <a:ext uri="{FF2B5EF4-FFF2-40B4-BE49-F238E27FC236}">
                <a16:creationId xmlns:a16="http://schemas.microsoft.com/office/drawing/2014/main" id="{A49B3DB9-5D75-41AF-BAD8-CDAE3C4B7A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87" y="6073390"/>
            <a:ext cx="730250" cy="730250"/>
          </a:xfrm>
          <a:prstGeom prst="rect">
            <a:avLst/>
          </a:prstGeom>
        </p:spPr>
      </p:pic>
    </p:spTree>
    <p:extLst>
      <p:ext uri="{BB962C8B-B14F-4D97-AF65-F5344CB8AC3E}">
        <p14:creationId xmlns:p14="http://schemas.microsoft.com/office/powerpoint/2010/main" val="109173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1">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Oval 45">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47">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E3CC59-A279-4AF0-9199-A9D20C642BE0}"/>
              </a:ext>
            </a:extLst>
          </p:cNvPr>
          <p:cNvSpPr>
            <a:spLocks noGrp="1"/>
          </p:cNvSpPr>
          <p:nvPr>
            <p:ph type="title"/>
          </p:nvPr>
        </p:nvSpPr>
        <p:spPr>
          <a:xfrm>
            <a:off x="5425831" y="718005"/>
            <a:ext cx="7644627" cy="1207548"/>
          </a:xfrm>
        </p:spPr>
        <p:txBody>
          <a:bodyPr vert="horz" lIns="91440" tIns="45720" rIns="91440" bIns="45720" rtlCol="0" anchor="b">
            <a:normAutofit/>
          </a:bodyPr>
          <a:lstStyle/>
          <a:p>
            <a:r>
              <a:rPr lang="en-US" sz="3200" kern="1200">
                <a:latin typeface="Lucida Bright"/>
              </a:rPr>
              <a:t>Why is Conserving </a:t>
            </a:r>
            <a:r>
              <a:rPr lang="en-US" sz="3200">
                <a:latin typeface="Lucida Bright"/>
              </a:rPr>
              <a:t/>
            </a:r>
            <a:br>
              <a:rPr lang="en-US" sz="3200">
                <a:latin typeface="Lucida Bright"/>
              </a:rPr>
            </a:br>
            <a:r>
              <a:rPr lang="en-US" sz="3200" kern="1200">
                <a:latin typeface="Lucida Bright"/>
              </a:rPr>
              <a:t>Energy Important to Me?</a:t>
            </a:r>
            <a:endParaRPr lang="en-US" sz="3200">
              <a:latin typeface="Lucida Bright"/>
            </a:endParaRPr>
          </a:p>
        </p:txBody>
      </p:sp>
      <p:sp>
        <p:nvSpPr>
          <p:cNvPr id="3" name="Text Placeholder 2">
            <a:extLst>
              <a:ext uri="{FF2B5EF4-FFF2-40B4-BE49-F238E27FC236}">
                <a16:creationId xmlns:a16="http://schemas.microsoft.com/office/drawing/2014/main" id="{B5CD7A86-BDBC-4664-8C18-8A05ED0CF7FB}"/>
              </a:ext>
            </a:extLst>
          </p:cNvPr>
          <p:cNvSpPr>
            <a:spLocks noGrp="1"/>
          </p:cNvSpPr>
          <p:nvPr>
            <p:ph type="body" idx="1"/>
          </p:nvPr>
        </p:nvSpPr>
        <p:spPr>
          <a:xfrm>
            <a:off x="4185138" y="2252089"/>
            <a:ext cx="7292935" cy="4387211"/>
          </a:xfrm>
        </p:spPr>
        <p:txBody>
          <a:bodyPr vert="horz" lIns="91440" tIns="45720" rIns="91440" bIns="45720" rtlCol="0" anchor="t">
            <a:noAutofit/>
          </a:bodyPr>
          <a:lstStyle/>
          <a:p>
            <a:pPr marL="285750" indent="-285750">
              <a:buFont typeface="Wingdings" panose="020B0604020202020204" pitchFamily="34" charset="0"/>
              <a:buChar char="ü"/>
            </a:pPr>
            <a:r>
              <a:rPr lang="en-US" sz="3200" kern="1200" dirty="0">
                <a:solidFill>
                  <a:schemeClr val="tx1"/>
                </a:solidFill>
                <a:latin typeface="Lucida Bright"/>
              </a:rPr>
              <a:t>More income for you and your family by reducing money spent on utility bills.</a:t>
            </a:r>
            <a:endParaRPr lang="en-US" sz="3200">
              <a:solidFill>
                <a:schemeClr val="tx1"/>
              </a:solidFill>
              <a:cs typeface="Calibri"/>
            </a:endParaRPr>
          </a:p>
          <a:p>
            <a:pPr marL="742950" lvl="3" indent="-285750">
              <a:spcBef>
                <a:spcPts val="1000"/>
              </a:spcBef>
              <a:buFont typeface="Wingdings" panose="020B0604020202020204" pitchFamily="34" charset="0"/>
              <a:buChar char="v"/>
            </a:pPr>
            <a:r>
              <a:rPr lang="en-US" sz="2800" kern="1200" dirty="0">
                <a:solidFill>
                  <a:schemeClr val="tx1"/>
                </a:solidFill>
                <a:latin typeface="Lucida Bright"/>
              </a:rPr>
              <a:t>Emergency Fund</a:t>
            </a:r>
          </a:p>
          <a:p>
            <a:pPr marL="742950" lvl="3" indent="-285750">
              <a:spcBef>
                <a:spcPts val="1000"/>
              </a:spcBef>
              <a:buFont typeface="Wingdings" panose="020B0604020202020204" pitchFamily="34" charset="0"/>
              <a:buChar char="v"/>
            </a:pPr>
            <a:r>
              <a:rPr lang="en-US" sz="2800" dirty="0">
                <a:solidFill>
                  <a:schemeClr val="tx1"/>
                </a:solidFill>
                <a:latin typeface="Lucida Bright"/>
              </a:rPr>
              <a:t>Unexpected expenses</a:t>
            </a:r>
          </a:p>
          <a:p>
            <a:pPr marL="742950" lvl="3" indent="-285750">
              <a:spcBef>
                <a:spcPts val="1000"/>
              </a:spcBef>
              <a:buFont typeface="Wingdings" panose="020B0604020202020204" pitchFamily="34" charset="0"/>
              <a:buChar char="v"/>
            </a:pPr>
            <a:r>
              <a:rPr lang="en-US" sz="2800" kern="1200" dirty="0">
                <a:solidFill>
                  <a:schemeClr val="tx1"/>
                </a:solidFill>
                <a:latin typeface="Lucida Bright"/>
              </a:rPr>
              <a:t>Allows you more flexibility to do the things you love with your family.</a:t>
            </a:r>
          </a:p>
          <a:p>
            <a:pPr marL="0" lvl="1"/>
            <a:endParaRPr lang="en-US" sz="1050" kern="1200" dirty="0">
              <a:solidFill>
                <a:schemeClr val="tx1"/>
              </a:solidFill>
              <a:latin typeface="+mn-lt"/>
              <a:cs typeface="Calibri"/>
            </a:endParaRPr>
          </a:p>
          <a:p>
            <a:pPr marL="0" lvl="1">
              <a:spcBef>
                <a:spcPts val="1000"/>
              </a:spcBef>
            </a:pPr>
            <a:endParaRPr lang="en-US" sz="1050" kern="1200" dirty="0">
              <a:solidFill>
                <a:schemeClr val="tx1"/>
              </a:solidFill>
              <a:latin typeface="+mn-lt"/>
              <a:cs typeface="Calibri"/>
            </a:endParaRPr>
          </a:p>
          <a:p>
            <a:pPr marL="0" lvl="1">
              <a:spcBef>
                <a:spcPts val="1000"/>
              </a:spcBef>
            </a:pPr>
            <a:endParaRPr lang="en-US" sz="600" kern="1200">
              <a:solidFill>
                <a:schemeClr val="tx1"/>
              </a:solidFill>
              <a:latin typeface="+mn-lt"/>
              <a:ea typeface="+mn-ea"/>
              <a:cs typeface="+mn-cs"/>
            </a:endParaRPr>
          </a:p>
        </p:txBody>
      </p:sp>
      <p:pic>
        <p:nvPicPr>
          <p:cNvPr id="4" name="Slide 2">
            <a:hlinkClick r:id="" action="ppaction://media"/>
            <a:extLst>
              <a:ext uri="{FF2B5EF4-FFF2-40B4-BE49-F238E27FC236}">
                <a16:creationId xmlns:a16="http://schemas.microsoft.com/office/drawing/2014/main" id="{6299ED82-3816-43B4-B540-1EF9DEBBEA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6027" y="5996420"/>
            <a:ext cx="730250" cy="730250"/>
          </a:xfrm>
          <a:prstGeom prst="rect">
            <a:avLst/>
          </a:prstGeom>
        </p:spPr>
      </p:pic>
    </p:spTree>
    <p:extLst>
      <p:ext uri="{BB962C8B-B14F-4D97-AF65-F5344CB8AC3E}">
        <p14:creationId xmlns:p14="http://schemas.microsoft.com/office/powerpoint/2010/main" val="25317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1">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Oval 45">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47">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E3CC59-A279-4AF0-9199-A9D20C642BE0}"/>
              </a:ext>
            </a:extLst>
          </p:cNvPr>
          <p:cNvSpPr>
            <a:spLocks noGrp="1"/>
          </p:cNvSpPr>
          <p:nvPr>
            <p:ph type="title"/>
          </p:nvPr>
        </p:nvSpPr>
        <p:spPr>
          <a:xfrm>
            <a:off x="4274365" y="718005"/>
            <a:ext cx="8796093" cy="1207548"/>
          </a:xfrm>
        </p:spPr>
        <p:txBody>
          <a:bodyPr vert="horz" lIns="91440" tIns="45720" rIns="91440" bIns="45720" rtlCol="0" anchor="b">
            <a:normAutofit/>
          </a:bodyPr>
          <a:lstStyle/>
          <a:p>
            <a:r>
              <a:rPr lang="en-US" sz="3200" dirty="0">
                <a:latin typeface="Lucida Bright"/>
              </a:rPr>
              <a:t>Why</a:t>
            </a:r>
            <a:r>
              <a:rPr lang="en-US" sz="3200" kern="1200" dirty="0">
                <a:latin typeface="Lucida Bright"/>
              </a:rPr>
              <a:t> is Conserving </a:t>
            </a:r>
            <a:r>
              <a:rPr lang="en-US" sz="3200" dirty="0">
                <a:latin typeface="Lucida Bright"/>
              </a:rPr>
              <a:t/>
            </a:r>
            <a:br>
              <a:rPr lang="en-US" sz="3200" dirty="0">
                <a:latin typeface="Lucida Bright"/>
              </a:rPr>
            </a:br>
            <a:r>
              <a:rPr lang="en-US" sz="3200" kern="1200" dirty="0">
                <a:latin typeface="Lucida Bright"/>
              </a:rPr>
              <a:t>Energy Important to Me</a:t>
            </a:r>
            <a:r>
              <a:rPr lang="en-US" sz="3200" dirty="0">
                <a:latin typeface="Lucida Bright"/>
              </a:rPr>
              <a:t> (Part 2)?</a:t>
            </a:r>
          </a:p>
        </p:txBody>
      </p:sp>
      <p:sp>
        <p:nvSpPr>
          <p:cNvPr id="3" name="Text Placeholder 2">
            <a:extLst>
              <a:ext uri="{FF2B5EF4-FFF2-40B4-BE49-F238E27FC236}">
                <a16:creationId xmlns:a16="http://schemas.microsoft.com/office/drawing/2014/main" id="{B5CD7A86-BDBC-4664-8C18-8A05ED0CF7FB}"/>
              </a:ext>
            </a:extLst>
          </p:cNvPr>
          <p:cNvSpPr>
            <a:spLocks noGrp="1"/>
          </p:cNvSpPr>
          <p:nvPr>
            <p:ph type="body" idx="1"/>
          </p:nvPr>
        </p:nvSpPr>
        <p:spPr>
          <a:xfrm>
            <a:off x="4185138" y="2252089"/>
            <a:ext cx="7292935" cy="4387211"/>
          </a:xfrm>
        </p:spPr>
        <p:txBody>
          <a:bodyPr vert="horz" lIns="91440" tIns="45720" rIns="91440" bIns="45720" rtlCol="0" anchor="t">
            <a:noAutofit/>
          </a:bodyPr>
          <a:lstStyle/>
          <a:p>
            <a:endParaRPr lang="en-US" sz="1600" kern="1200" dirty="0">
              <a:solidFill>
                <a:schemeClr val="tx1"/>
              </a:solidFill>
              <a:latin typeface="Lucida Bright"/>
            </a:endParaRPr>
          </a:p>
          <a:p>
            <a:pPr marL="285750" indent="-285750">
              <a:buFont typeface="Wingdings" panose="020B0604020202020204" pitchFamily="34" charset="0"/>
              <a:buChar char="ü"/>
            </a:pPr>
            <a:r>
              <a:rPr lang="en-US" sz="2800" kern="1200" dirty="0">
                <a:solidFill>
                  <a:schemeClr val="tx1"/>
                </a:solidFill>
                <a:latin typeface="Lucida Bright"/>
              </a:rPr>
              <a:t>It's better for your health.</a:t>
            </a:r>
          </a:p>
          <a:p>
            <a:pPr marL="742950" lvl="3" indent="-285750">
              <a:spcBef>
                <a:spcPts val="1000"/>
              </a:spcBef>
              <a:buFont typeface="Wingdings" panose="020B0604020202020204" pitchFamily="34" charset="0"/>
              <a:buChar char="v"/>
            </a:pPr>
            <a:r>
              <a:rPr lang="en-US" sz="2400" kern="1200" dirty="0">
                <a:solidFill>
                  <a:schemeClr val="tx1"/>
                </a:solidFill>
                <a:latin typeface="Lucida Bright"/>
              </a:rPr>
              <a:t>A well-insulated house can reduce indoor pollutants, which can help people with breathing issues such as asthma.</a:t>
            </a:r>
          </a:p>
          <a:p>
            <a:pPr marL="742950" lvl="3" indent="-285750">
              <a:spcBef>
                <a:spcPts val="1000"/>
              </a:spcBef>
              <a:buFont typeface="Wingdings" panose="020B0604020202020204" pitchFamily="34" charset="0"/>
              <a:buChar char="v"/>
            </a:pPr>
            <a:r>
              <a:rPr lang="en-US" sz="2400" kern="1200" dirty="0">
                <a:solidFill>
                  <a:schemeClr val="tx1"/>
                </a:solidFill>
                <a:latin typeface="Lucida Bright"/>
              </a:rPr>
              <a:t>Houses that are well-insulated and properly ventilated also reduce moisture, prevents mold, and can lower and risk of</a:t>
            </a:r>
            <a:r>
              <a:rPr lang="en-US" sz="2400" dirty="0">
                <a:solidFill>
                  <a:schemeClr val="tx1"/>
                </a:solidFill>
                <a:latin typeface="Lucida Bright"/>
              </a:rPr>
              <a:t> breathing related</a:t>
            </a:r>
            <a:r>
              <a:rPr lang="en-US" sz="2400" kern="1200" dirty="0">
                <a:solidFill>
                  <a:schemeClr val="tx1"/>
                </a:solidFill>
                <a:latin typeface="Lucida Bright"/>
              </a:rPr>
              <a:t> illnesses.</a:t>
            </a:r>
          </a:p>
          <a:p>
            <a:pPr marL="0" lvl="1"/>
            <a:endParaRPr lang="en-US" sz="600" kern="1200">
              <a:solidFill>
                <a:schemeClr val="tx1"/>
              </a:solidFill>
              <a:latin typeface="+mn-lt"/>
              <a:ea typeface="+mn-ea"/>
              <a:cs typeface="+mn-cs"/>
            </a:endParaRPr>
          </a:p>
          <a:p>
            <a:pPr marL="0" lvl="1">
              <a:spcBef>
                <a:spcPts val="1000"/>
              </a:spcBef>
            </a:pPr>
            <a:endParaRPr lang="en-US" sz="600" kern="1200">
              <a:solidFill>
                <a:schemeClr val="tx1"/>
              </a:solidFill>
              <a:latin typeface="+mn-lt"/>
              <a:ea typeface="+mn-ea"/>
              <a:cs typeface="+mn-cs"/>
            </a:endParaRPr>
          </a:p>
        </p:txBody>
      </p:sp>
      <p:pic>
        <p:nvPicPr>
          <p:cNvPr id="4" name="Slide 3">
            <a:hlinkClick r:id="" action="ppaction://media"/>
            <a:extLst>
              <a:ext uri="{FF2B5EF4-FFF2-40B4-BE49-F238E27FC236}">
                <a16:creationId xmlns:a16="http://schemas.microsoft.com/office/drawing/2014/main" id="{CA25BDBA-7BC3-40D4-AF25-52E6718E9F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420" y="5927148"/>
            <a:ext cx="730250" cy="730250"/>
          </a:xfrm>
          <a:prstGeom prst="rect">
            <a:avLst/>
          </a:prstGeom>
        </p:spPr>
      </p:pic>
    </p:spTree>
    <p:extLst>
      <p:ext uri="{BB962C8B-B14F-4D97-AF65-F5344CB8AC3E}">
        <p14:creationId xmlns:p14="http://schemas.microsoft.com/office/powerpoint/2010/main" val="34962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1">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Oval 45">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47">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E3CC59-A279-4AF0-9199-A9D20C642BE0}"/>
              </a:ext>
            </a:extLst>
          </p:cNvPr>
          <p:cNvSpPr>
            <a:spLocks noGrp="1"/>
          </p:cNvSpPr>
          <p:nvPr>
            <p:ph type="title"/>
          </p:nvPr>
        </p:nvSpPr>
        <p:spPr>
          <a:xfrm>
            <a:off x="5425831" y="718005"/>
            <a:ext cx="7644627" cy="1207548"/>
          </a:xfrm>
        </p:spPr>
        <p:txBody>
          <a:bodyPr vert="horz" lIns="91440" tIns="45720" rIns="91440" bIns="45720" rtlCol="0" anchor="b">
            <a:normAutofit/>
          </a:bodyPr>
          <a:lstStyle/>
          <a:p>
            <a:r>
              <a:rPr lang="en-US" sz="3200" kern="1200" dirty="0">
                <a:latin typeface="Lucida Bright"/>
              </a:rPr>
              <a:t>Why is Conserving </a:t>
            </a:r>
            <a:r>
              <a:rPr lang="en-US" sz="3200" dirty="0">
                <a:latin typeface="Lucida Bright"/>
              </a:rPr>
              <a:t/>
            </a:r>
            <a:br>
              <a:rPr lang="en-US" sz="3200" dirty="0">
                <a:latin typeface="Lucida Bright"/>
              </a:rPr>
            </a:br>
            <a:r>
              <a:rPr lang="en-US" sz="3200" kern="1200" dirty="0">
                <a:latin typeface="Lucida Bright"/>
              </a:rPr>
              <a:t>Energy Important to Me</a:t>
            </a:r>
            <a:r>
              <a:rPr lang="en-US" sz="3200" dirty="0">
                <a:latin typeface="Lucida Bright"/>
              </a:rPr>
              <a:t> (Part 3)?</a:t>
            </a:r>
          </a:p>
        </p:txBody>
      </p:sp>
      <p:sp>
        <p:nvSpPr>
          <p:cNvPr id="3" name="Text Placeholder 2">
            <a:extLst>
              <a:ext uri="{FF2B5EF4-FFF2-40B4-BE49-F238E27FC236}">
                <a16:creationId xmlns:a16="http://schemas.microsoft.com/office/drawing/2014/main" id="{B5CD7A86-BDBC-4664-8C18-8A05ED0CF7FB}"/>
              </a:ext>
            </a:extLst>
          </p:cNvPr>
          <p:cNvSpPr>
            <a:spLocks noGrp="1"/>
          </p:cNvSpPr>
          <p:nvPr>
            <p:ph type="body" idx="1"/>
          </p:nvPr>
        </p:nvSpPr>
        <p:spPr>
          <a:xfrm>
            <a:off x="4185138" y="2353689"/>
            <a:ext cx="7292935" cy="4285611"/>
          </a:xfrm>
        </p:spPr>
        <p:txBody>
          <a:bodyPr vert="horz" lIns="91440" tIns="45720" rIns="91440" bIns="45720" rtlCol="0" anchor="t">
            <a:noAutofit/>
          </a:bodyPr>
          <a:lstStyle/>
          <a:p>
            <a:endParaRPr lang="en-US" sz="1400" kern="1200" dirty="0">
              <a:solidFill>
                <a:schemeClr val="tx1"/>
              </a:solidFill>
              <a:latin typeface="Lucida Bright"/>
              <a:cs typeface="Calibri" panose="020F0502020204030204"/>
            </a:endParaRPr>
          </a:p>
          <a:p>
            <a:pPr marL="285750" indent="-285750">
              <a:buFont typeface="Wingdings" panose="020B0604020202020204" pitchFamily="34" charset="0"/>
              <a:buChar char="ü"/>
            </a:pPr>
            <a:r>
              <a:rPr lang="en-US" sz="3200" kern="1200" dirty="0">
                <a:solidFill>
                  <a:schemeClr val="tx1"/>
                </a:solidFill>
                <a:latin typeface="Lucida Bright"/>
              </a:rPr>
              <a:t>It's good for the environment. </a:t>
            </a:r>
          </a:p>
          <a:p>
            <a:pPr marL="742950" lvl="3" indent="-285750">
              <a:spcBef>
                <a:spcPts val="1000"/>
              </a:spcBef>
              <a:buFont typeface="Wingdings" panose="020B0604020202020204" pitchFamily="34" charset="0"/>
              <a:buChar char="v"/>
            </a:pPr>
            <a:r>
              <a:rPr lang="en-US" sz="2800" kern="1200" dirty="0">
                <a:solidFill>
                  <a:schemeClr val="tx1"/>
                </a:solidFill>
                <a:latin typeface="Lucida Bright"/>
              </a:rPr>
              <a:t>Reducing energy usage reduces your carbon footprint (how much you contribute to polluting the earth). </a:t>
            </a:r>
          </a:p>
          <a:p>
            <a:endParaRPr lang="en-US" sz="1400" dirty="0">
              <a:solidFill>
                <a:schemeClr val="tx1"/>
              </a:solidFill>
              <a:latin typeface="Lucida Bright"/>
            </a:endParaRPr>
          </a:p>
          <a:p>
            <a:endParaRPr lang="en-US" sz="1400" dirty="0">
              <a:solidFill>
                <a:schemeClr val="tx1"/>
              </a:solidFill>
              <a:latin typeface="Lucida Bright"/>
            </a:endParaRPr>
          </a:p>
          <a:p>
            <a:endParaRPr lang="en-US" sz="1200" dirty="0">
              <a:solidFill>
                <a:schemeClr val="tx1"/>
              </a:solidFill>
              <a:latin typeface="Lucida Bright"/>
            </a:endParaRPr>
          </a:p>
          <a:p>
            <a:endParaRPr lang="en-US" sz="1200" dirty="0">
              <a:solidFill>
                <a:schemeClr val="tx1"/>
              </a:solidFill>
              <a:latin typeface="Lucida Bright"/>
            </a:endParaRPr>
          </a:p>
          <a:p>
            <a:endParaRPr lang="en-US" sz="1200" dirty="0">
              <a:solidFill>
                <a:schemeClr val="tx1"/>
              </a:solidFill>
              <a:latin typeface="Lucida Bright"/>
            </a:endParaRPr>
          </a:p>
          <a:p>
            <a:r>
              <a:rPr lang="en-US" sz="1200" kern="1200" dirty="0">
                <a:solidFill>
                  <a:schemeClr val="tx1"/>
                </a:solidFill>
                <a:latin typeface="Lucida Bright"/>
              </a:rPr>
              <a:t>Source: https://www.energysage.com/energy-efficiency/why-conserve-energy/</a:t>
            </a:r>
            <a:endParaRPr lang="en-US" dirty="0">
              <a:solidFill>
                <a:schemeClr val="tx1"/>
              </a:solidFill>
              <a:cs typeface="Calibri"/>
            </a:endParaRPr>
          </a:p>
          <a:p>
            <a:pPr marL="0" lvl="1">
              <a:spcBef>
                <a:spcPts val="1000"/>
              </a:spcBef>
            </a:pPr>
            <a:endParaRPr lang="en-US" sz="600" kern="1200">
              <a:solidFill>
                <a:schemeClr val="tx1"/>
              </a:solidFill>
              <a:latin typeface="+mn-lt"/>
              <a:ea typeface="+mn-ea"/>
              <a:cs typeface="+mn-cs"/>
            </a:endParaRPr>
          </a:p>
          <a:p>
            <a:pPr marL="0" lvl="1">
              <a:spcBef>
                <a:spcPts val="1000"/>
              </a:spcBef>
            </a:pPr>
            <a:endParaRPr lang="en-US" sz="600" kern="1200">
              <a:solidFill>
                <a:schemeClr val="tx1"/>
              </a:solidFill>
              <a:latin typeface="+mn-lt"/>
              <a:ea typeface="+mn-ea"/>
              <a:cs typeface="+mn-cs"/>
            </a:endParaRPr>
          </a:p>
          <a:p>
            <a:pPr marL="0" lvl="1">
              <a:spcBef>
                <a:spcPts val="1000"/>
              </a:spcBef>
            </a:pPr>
            <a:endParaRPr lang="en-US" sz="600" kern="1200">
              <a:solidFill>
                <a:schemeClr val="tx1"/>
              </a:solidFill>
              <a:latin typeface="+mn-lt"/>
              <a:ea typeface="+mn-ea"/>
              <a:cs typeface="+mn-cs"/>
            </a:endParaRPr>
          </a:p>
          <a:p>
            <a:pPr marL="0" lvl="1">
              <a:spcBef>
                <a:spcPts val="1000"/>
              </a:spcBef>
            </a:pPr>
            <a:endParaRPr lang="en-US" sz="600" kern="1200">
              <a:solidFill>
                <a:schemeClr val="tx1"/>
              </a:solidFill>
              <a:latin typeface="+mn-lt"/>
              <a:ea typeface="+mn-ea"/>
              <a:cs typeface="+mn-cs"/>
            </a:endParaRPr>
          </a:p>
        </p:txBody>
      </p:sp>
      <p:pic>
        <p:nvPicPr>
          <p:cNvPr id="4" name="Slide 4">
            <a:hlinkClick r:id="" action="ppaction://media"/>
            <a:extLst>
              <a:ext uri="{FF2B5EF4-FFF2-40B4-BE49-F238E27FC236}">
                <a16:creationId xmlns:a16="http://schemas.microsoft.com/office/drawing/2014/main" id="{899014E6-E7DC-4B8D-8570-B392409E39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420" y="5888663"/>
            <a:ext cx="730250" cy="730250"/>
          </a:xfrm>
          <a:prstGeom prst="rect">
            <a:avLst/>
          </a:prstGeom>
        </p:spPr>
      </p:pic>
    </p:spTree>
    <p:extLst>
      <p:ext uri="{BB962C8B-B14F-4D97-AF65-F5344CB8AC3E}">
        <p14:creationId xmlns:p14="http://schemas.microsoft.com/office/powerpoint/2010/main" val="14382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1302D2B-3D6B-426F-B013-94C8ACA4E24A}"/>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390796" y="1352469"/>
            <a:ext cx="4378880" cy="2481365"/>
          </a:xfrm>
          <a:prstGeom prst="rect">
            <a:avLst/>
          </a:prstGeom>
        </p:spPr>
      </p:pic>
      <p:sp>
        <p:nvSpPr>
          <p:cNvPr id="15"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922E66-E765-4AC6-B492-549840E227F0}"/>
              </a:ext>
            </a:extLst>
          </p:cNvPr>
          <p:cNvSpPr>
            <a:spLocks noGrp="1"/>
          </p:cNvSpPr>
          <p:nvPr>
            <p:ph type="title"/>
          </p:nvPr>
        </p:nvSpPr>
        <p:spPr>
          <a:xfrm>
            <a:off x="804672" y="365125"/>
            <a:ext cx="4378881" cy="1325563"/>
          </a:xfrm>
        </p:spPr>
        <p:txBody>
          <a:bodyPr>
            <a:normAutofit/>
          </a:bodyPr>
          <a:lstStyle/>
          <a:p>
            <a:r>
              <a:rPr lang="en-US" sz="3200">
                <a:latin typeface="Lucida Bright"/>
                <a:ea typeface="+mj-lt"/>
                <a:cs typeface="+mj-lt"/>
              </a:rPr>
              <a:t>What Can I Do to Conserve Energy?</a:t>
            </a:r>
            <a:endParaRPr lang="en-US" sz="3200">
              <a:latin typeface="Lucida Bright"/>
              <a:cs typeface="Calibri Light" panose="020F0302020204030204"/>
            </a:endParaRPr>
          </a:p>
        </p:txBody>
      </p:sp>
      <p:sp>
        <p:nvSpPr>
          <p:cNvPr id="3" name="Text Placeholder 2">
            <a:extLst>
              <a:ext uri="{FF2B5EF4-FFF2-40B4-BE49-F238E27FC236}">
                <a16:creationId xmlns:a16="http://schemas.microsoft.com/office/drawing/2014/main" id="{90672367-7FDF-4B99-ACD4-0FC851B5C333}"/>
              </a:ext>
            </a:extLst>
          </p:cNvPr>
          <p:cNvSpPr>
            <a:spLocks noGrp="1"/>
          </p:cNvSpPr>
          <p:nvPr>
            <p:ph idx="1"/>
          </p:nvPr>
        </p:nvSpPr>
        <p:spPr>
          <a:xfrm>
            <a:off x="120826" y="1698440"/>
            <a:ext cx="6844321" cy="4717990"/>
          </a:xfrm>
        </p:spPr>
        <p:txBody>
          <a:bodyPr vert="horz" lIns="91440" tIns="45720" rIns="91440" bIns="45720" rtlCol="0" anchor="t">
            <a:noAutofit/>
          </a:bodyPr>
          <a:lstStyle/>
          <a:p>
            <a:pPr>
              <a:buFont typeface="Wingdings" panose="020B0604020202020204" pitchFamily="34" charset="0"/>
              <a:buChar char="ü"/>
            </a:pPr>
            <a:r>
              <a:rPr lang="en-US" sz="2300" dirty="0">
                <a:latin typeface="Lucida Bright"/>
                <a:ea typeface="+mn-lt"/>
                <a:cs typeface="+mn-lt"/>
              </a:rPr>
              <a:t>Be mindful of energy usage.</a:t>
            </a:r>
          </a:p>
          <a:p>
            <a:pPr lvl="1">
              <a:buFont typeface="Wingdings" panose="020B0604020202020204" pitchFamily="34" charset="0"/>
              <a:buChar char="v"/>
            </a:pPr>
            <a:r>
              <a:rPr lang="en-US" sz="2300" dirty="0">
                <a:latin typeface="Lucida Bright"/>
                <a:ea typeface="+mn-lt"/>
                <a:cs typeface="+mn-lt"/>
              </a:rPr>
              <a:t>Small steps will maximize your savings on energy usage.</a:t>
            </a:r>
          </a:p>
          <a:p>
            <a:pPr lvl="1">
              <a:buFont typeface="Wingdings" panose="020B0604020202020204" pitchFamily="34" charset="0"/>
              <a:buChar char="v"/>
            </a:pPr>
            <a:endParaRPr lang="en-US" sz="2300" dirty="0">
              <a:latin typeface="Lucida Bright"/>
              <a:ea typeface="+mn-lt"/>
              <a:cs typeface="+mn-lt"/>
            </a:endParaRPr>
          </a:p>
          <a:p>
            <a:pPr>
              <a:buFont typeface="Wingdings" panose="020B0604020202020204" pitchFamily="34" charset="0"/>
              <a:buChar char="ü"/>
            </a:pPr>
            <a:r>
              <a:rPr lang="en-US" sz="2300" dirty="0">
                <a:latin typeface="Lucida Bright"/>
                <a:ea typeface="+mn-lt"/>
                <a:cs typeface="+mn-lt"/>
              </a:rPr>
              <a:t>Check to make sure your place is insulated well.</a:t>
            </a:r>
          </a:p>
          <a:p>
            <a:pPr lvl="1">
              <a:buFont typeface="Wingdings" panose="020B0604020202020204" pitchFamily="34" charset="0"/>
              <a:buChar char="v"/>
            </a:pPr>
            <a:r>
              <a:rPr lang="en-US" sz="2300" dirty="0">
                <a:ea typeface="+mn-lt"/>
                <a:cs typeface="+mn-lt"/>
              </a:rPr>
              <a:t>A properly insulated home is heated and cooled more efficiently and less expensively.</a:t>
            </a:r>
          </a:p>
          <a:p>
            <a:pPr lvl="1">
              <a:buFont typeface="Wingdings" panose="020B0604020202020204" pitchFamily="34" charset="0"/>
              <a:buChar char="v"/>
            </a:pPr>
            <a:r>
              <a:rPr lang="en-US" sz="2300" dirty="0">
                <a:ea typeface="+mn-lt"/>
                <a:cs typeface="+mn-lt"/>
              </a:rPr>
              <a:t>Heat naturally travels from warmer to cooler places.</a:t>
            </a:r>
            <a:endParaRPr lang="en-US" sz="2300">
              <a:cs typeface="Calibri" panose="020F0502020204030204"/>
            </a:endParaRPr>
          </a:p>
          <a:p>
            <a:pPr lvl="2">
              <a:buFont typeface="Wingdings" panose="020B0604020202020204" pitchFamily="34" charset="0"/>
              <a:buChar char="v"/>
            </a:pPr>
            <a:r>
              <a:rPr lang="en-US" sz="1600" dirty="0">
                <a:latin typeface="Lucida Bright"/>
                <a:ea typeface="+mn-lt"/>
                <a:cs typeface="+mn-lt"/>
              </a:rPr>
              <a:t>Lack of insulation will result in heat within the home trying to escape to the outside during the cold winter months. In the warmer months, the opposite effect with occur and heat will enter your home when you and your family are trying to stay cool.</a:t>
            </a:r>
          </a:p>
          <a:p>
            <a:pPr marL="0" indent="0">
              <a:buNone/>
            </a:pPr>
            <a:r>
              <a:rPr lang="en-US" sz="2400" dirty="0">
                <a:latin typeface="Lucida Bright"/>
                <a:ea typeface="+mn-lt"/>
                <a:cs typeface="+mn-lt"/>
              </a:rPr>
              <a:t> </a:t>
            </a:r>
            <a:r>
              <a:rPr lang="en-US" sz="1800" dirty="0">
                <a:latin typeface="Lucida Bright"/>
                <a:ea typeface="+mn-lt"/>
                <a:cs typeface="+mn-lt"/>
              </a:rPr>
              <a:t> </a:t>
            </a:r>
            <a:endParaRPr lang="en-US" sz="1800">
              <a:cs typeface="Calibri"/>
            </a:endParaRPr>
          </a:p>
          <a:p>
            <a:pPr marL="0" indent="0">
              <a:buNone/>
            </a:pPr>
            <a:endParaRPr lang="en-US" sz="1400">
              <a:latin typeface="Calibri" panose="020F0502020204030204"/>
              <a:ea typeface="+mn-lt"/>
              <a:cs typeface="+mn-lt"/>
            </a:endParaRPr>
          </a:p>
          <a:p>
            <a:pPr marL="285750" indent="-285750">
              <a:buFont typeface="Courier New" panose="020B0604020202020204" pitchFamily="34" charset="0"/>
              <a:buChar char="o"/>
            </a:pPr>
            <a:r>
              <a:rPr lang="en-US" sz="1000" dirty="0">
                <a:latin typeface="Lucida Bright"/>
                <a:ea typeface="+mn-lt"/>
                <a:cs typeface="+mn-lt"/>
              </a:rPr>
              <a:t>Source:  https://home.howstuffworks.com/green-living/how-to-conserve-energy-at-home2.htm </a:t>
            </a:r>
            <a:endParaRPr lang="en-US" sz="1000" dirty="0">
              <a:cs typeface="Calibri" panose="020F0502020204030204"/>
            </a:endParaRPr>
          </a:p>
          <a:p>
            <a:pPr marL="0" indent="0">
              <a:buNone/>
            </a:pPr>
            <a:endParaRPr lang="en-US" sz="1000">
              <a:latin typeface="Lucida Bright"/>
              <a:ea typeface="+mn-lt"/>
              <a:cs typeface="+mn-lt"/>
            </a:endParaRPr>
          </a:p>
          <a:p>
            <a:pPr marL="457200" lvl="1" indent="0">
              <a:buNone/>
            </a:pPr>
            <a:endParaRPr lang="en-US" sz="1100">
              <a:latin typeface="Calibri" panose="020F0502020204030204"/>
              <a:ea typeface="+mn-lt"/>
              <a:cs typeface="+mn-lt"/>
            </a:endParaRPr>
          </a:p>
          <a:p>
            <a:pPr marL="0" indent="0">
              <a:buNone/>
            </a:pPr>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Lucida Bright"/>
              <a:ea typeface="+mn-lt"/>
              <a:cs typeface="+mn-lt"/>
            </a:endParaRPr>
          </a:p>
          <a:p>
            <a:endParaRPr lang="en-US" sz="1100">
              <a:latin typeface="Lucida Bright"/>
              <a:ea typeface="+mn-lt"/>
              <a:cs typeface="+mn-lt"/>
            </a:endParaRPr>
          </a:p>
        </p:txBody>
      </p:sp>
      <p:pic>
        <p:nvPicPr>
          <p:cNvPr id="5" name="Slide 5">
            <a:hlinkClick r:id="" action="ppaction://media"/>
            <a:extLst>
              <a:ext uri="{FF2B5EF4-FFF2-40B4-BE49-F238E27FC236}">
                <a16:creationId xmlns:a16="http://schemas.microsoft.com/office/drawing/2014/main" id="{F64F4E34-B7B0-4138-9B3A-84F2E17F09C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5239" y="6004117"/>
            <a:ext cx="730250" cy="730250"/>
          </a:xfrm>
          <a:prstGeom prst="rect">
            <a:avLst/>
          </a:prstGeom>
        </p:spPr>
      </p:pic>
    </p:spTree>
    <p:extLst>
      <p:ext uri="{BB962C8B-B14F-4D97-AF65-F5344CB8AC3E}">
        <p14:creationId xmlns:p14="http://schemas.microsoft.com/office/powerpoint/2010/main" val="14009113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1302D2B-3D6B-426F-B013-94C8ACA4E24A}"/>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390796" y="1352469"/>
            <a:ext cx="4378880" cy="2481365"/>
          </a:xfrm>
          <a:prstGeom prst="rect">
            <a:avLst/>
          </a:prstGeom>
        </p:spPr>
      </p:pic>
      <p:sp>
        <p:nvSpPr>
          <p:cNvPr id="15"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922E66-E765-4AC6-B492-549840E227F0}"/>
              </a:ext>
            </a:extLst>
          </p:cNvPr>
          <p:cNvSpPr>
            <a:spLocks noGrp="1"/>
          </p:cNvSpPr>
          <p:nvPr>
            <p:ph type="title"/>
          </p:nvPr>
        </p:nvSpPr>
        <p:spPr>
          <a:xfrm>
            <a:off x="179442" y="423740"/>
            <a:ext cx="5248341" cy="1325563"/>
          </a:xfrm>
        </p:spPr>
        <p:txBody>
          <a:bodyPr>
            <a:normAutofit/>
          </a:bodyPr>
          <a:lstStyle/>
          <a:p>
            <a:r>
              <a:rPr lang="en-US" sz="3200" dirty="0">
                <a:latin typeface="Lucida Bright"/>
                <a:ea typeface="+mj-lt"/>
                <a:cs typeface="+mj-lt"/>
              </a:rPr>
              <a:t>What Can I Do to Conserve Energy (Part 2)?</a:t>
            </a:r>
            <a:endParaRPr lang="en-US" sz="3200" dirty="0">
              <a:latin typeface="Lucida Bright"/>
              <a:cs typeface="Calibri Light" panose="020F0302020204030204"/>
            </a:endParaRPr>
          </a:p>
        </p:txBody>
      </p:sp>
      <p:sp>
        <p:nvSpPr>
          <p:cNvPr id="3" name="Text Placeholder 2">
            <a:extLst>
              <a:ext uri="{FF2B5EF4-FFF2-40B4-BE49-F238E27FC236}">
                <a16:creationId xmlns:a16="http://schemas.microsoft.com/office/drawing/2014/main" id="{90672367-7FDF-4B99-ACD4-0FC851B5C333}"/>
              </a:ext>
            </a:extLst>
          </p:cNvPr>
          <p:cNvSpPr>
            <a:spLocks noGrp="1"/>
          </p:cNvSpPr>
          <p:nvPr>
            <p:ph idx="1"/>
          </p:nvPr>
        </p:nvSpPr>
        <p:spPr>
          <a:xfrm>
            <a:off x="44626" y="1486774"/>
            <a:ext cx="6708855" cy="5150441"/>
          </a:xfrm>
        </p:spPr>
        <p:txBody>
          <a:bodyPr vert="horz" lIns="91440" tIns="45720" rIns="91440" bIns="45720" rtlCol="0" anchor="t">
            <a:noAutofit/>
          </a:bodyPr>
          <a:lstStyle/>
          <a:p>
            <a:pPr marL="0" indent="0">
              <a:buNone/>
            </a:pPr>
            <a:endParaRPr lang="en-US" sz="1000" dirty="0">
              <a:latin typeface="Lucida Bright"/>
              <a:cs typeface="Calibri"/>
            </a:endParaRPr>
          </a:p>
          <a:p>
            <a:pPr marL="0" indent="0">
              <a:buNone/>
            </a:pPr>
            <a:endParaRPr lang="en-US" sz="3200" b="1" dirty="0">
              <a:latin typeface="Lucida Bright"/>
              <a:ea typeface="+mn-lt"/>
              <a:cs typeface="+mn-lt"/>
            </a:endParaRPr>
          </a:p>
          <a:p>
            <a:pPr marL="0" indent="0">
              <a:buNone/>
            </a:pPr>
            <a:r>
              <a:rPr lang="en-US" sz="3200" b="1" dirty="0">
                <a:latin typeface="Lucida Bright"/>
                <a:ea typeface="+mn-lt"/>
                <a:cs typeface="+mn-lt"/>
              </a:rPr>
              <a:t>General Tips</a:t>
            </a:r>
            <a:r>
              <a:rPr lang="en-US" sz="3200" dirty="0">
                <a:latin typeface="Lucida Bright"/>
                <a:ea typeface="+mn-lt"/>
                <a:cs typeface="+mn-lt"/>
              </a:rPr>
              <a:t>: Turn off lights when not in rooms, handwash dishes, cold water detergent for laundry (full loads and liquid only), unplug appliances when not in use, limit trips to the refrigerator, and keep thermostat off when no one is home.</a:t>
            </a:r>
            <a:endParaRPr lang="en-US" sz="3200">
              <a:latin typeface="Calibri" panose="020F0502020204030204"/>
              <a:cs typeface="Calibri"/>
            </a:endParaRPr>
          </a:p>
          <a:p>
            <a:pPr marL="0" indent="0">
              <a:buNone/>
            </a:pPr>
            <a:endParaRPr lang="en-US" sz="1800" dirty="0">
              <a:latin typeface="Lucida Bright"/>
              <a:ea typeface="+mn-lt"/>
              <a:cs typeface="+mn-lt"/>
            </a:endParaRPr>
          </a:p>
          <a:p>
            <a:pPr marL="0" indent="0">
              <a:buNone/>
            </a:pPr>
            <a:endParaRPr lang="en-US" sz="1800">
              <a:latin typeface="Calibri"/>
              <a:ea typeface="+mn-lt"/>
              <a:cs typeface="+mn-lt"/>
            </a:endParaRPr>
          </a:p>
          <a:p>
            <a:pPr marL="0" indent="0">
              <a:buNone/>
            </a:pPr>
            <a:endParaRPr lang="en-US" sz="1800" dirty="0">
              <a:latin typeface="Lucida Bright"/>
              <a:ea typeface="+mn-lt"/>
              <a:cs typeface="+mn-lt"/>
            </a:endParaRPr>
          </a:p>
          <a:p>
            <a:pPr marL="0" indent="0">
              <a:buNone/>
            </a:pPr>
            <a:endParaRPr lang="en-US" sz="1800">
              <a:latin typeface="Calibri"/>
              <a:ea typeface="+mn-lt"/>
              <a:cs typeface="+mn-lt"/>
            </a:endParaRPr>
          </a:p>
          <a:p>
            <a:pPr marL="285750" indent="-285750">
              <a:buFont typeface="Courier New" panose="020B0604020202020204" pitchFamily="34" charset="0"/>
              <a:buChar char="o"/>
            </a:pPr>
            <a:r>
              <a:rPr lang="en-US" sz="1000" dirty="0">
                <a:latin typeface="Lucida Bright"/>
                <a:ea typeface="+mn-lt"/>
                <a:cs typeface="+mn-lt"/>
              </a:rPr>
              <a:t>Source:  https://home.howstuffworks.com/green-living/how-to-conserve-energy-at-home2.htm </a:t>
            </a:r>
            <a:endParaRPr lang="en-US" sz="1000" dirty="0">
              <a:cs typeface="Calibri" panose="020F0502020204030204"/>
            </a:endParaRPr>
          </a:p>
          <a:p>
            <a:pPr marL="0" indent="0">
              <a:buNone/>
            </a:pPr>
            <a:endParaRPr lang="en-US" sz="1000">
              <a:latin typeface="Lucida Bright"/>
              <a:ea typeface="+mn-lt"/>
              <a:cs typeface="+mn-lt"/>
            </a:endParaRPr>
          </a:p>
          <a:p>
            <a:pPr marL="457200" lvl="1" indent="0">
              <a:buNone/>
            </a:pPr>
            <a:endParaRPr lang="en-US" sz="1100">
              <a:latin typeface="Calibri" panose="020F0502020204030204"/>
              <a:ea typeface="+mn-lt"/>
              <a:cs typeface="+mn-lt"/>
            </a:endParaRPr>
          </a:p>
          <a:p>
            <a:pPr marL="0" indent="0">
              <a:buNone/>
            </a:pPr>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Lucida Bright"/>
              <a:ea typeface="+mn-lt"/>
              <a:cs typeface="+mn-lt"/>
            </a:endParaRPr>
          </a:p>
          <a:p>
            <a:endParaRPr lang="en-US" sz="1100">
              <a:latin typeface="Lucida Bright"/>
              <a:ea typeface="+mn-lt"/>
              <a:cs typeface="+mn-lt"/>
            </a:endParaRPr>
          </a:p>
        </p:txBody>
      </p:sp>
      <p:pic>
        <p:nvPicPr>
          <p:cNvPr id="5" name="Slide 6">
            <a:hlinkClick r:id="" action="ppaction://media"/>
            <a:extLst>
              <a:ext uri="{FF2B5EF4-FFF2-40B4-BE49-F238E27FC236}">
                <a16:creationId xmlns:a16="http://schemas.microsoft.com/office/drawing/2014/main" id="{EC1D338F-65E5-4FE9-BE26-89B8135A98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11178" y="5988723"/>
            <a:ext cx="730250" cy="730250"/>
          </a:xfrm>
          <a:prstGeom prst="rect">
            <a:avLst/>
          </a:prstGeom>
        </p:spPr>
      </p:pic>
    </p:spTree>
    <p:extLst>
      <p:ext uri="{BB962C8B-B14F-4D97-AF65-F5344CB8AC3E}">
        <p14:creationId xmlns:p14="http://schemas.microsoft.com/office/powerpoint/2010/main" val="28514117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1302D2B-3D6B-426F-B013-94C8ACA4E24A}"/>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390796" y="1352469"/>
            <a:ext cx="4378880" cy="2481365"/>
          </a:xfrm>
          <a:prstGeom prst="rect">
            <a:avLst/>
          </a:prstGeom>
        </p:spPr>
      </p:pic>
      <p:sp>
        <p:nvSpPr>
          <p:cNvPr id="15"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922E66-E765-4AC6-B492-549840E227F0}"/>
              </a:ext>
            </a:extLst>
          </p:cNvPr>
          <p:cNvSpPr>
            <a:spLocks noGrp="1"/>
          </p:cNvSpPr>
          <p:nvPr>
            <p:ph type="title"/>
          </p:nvPr>
        </p:nvSpPr>
        <p:spPr>
          <a:xfrm>
            <a:off x="372872" y="365125"/>
            <a:ext cx="4937681" cy="1325563"/>
          </a:xfrm>
        </p:spPr>
        <p:txBody>
          <a:bodyPr>
            <a:normAutofit fontScale="90000"/>
          </a:bodyPr>
          <a:lstStyle/>
          <a:p>
            <a:r>
              <a:rPr lang="en-US" sz="3200" dirty="0">
                <a:latin typeface="Lucida Bright"/>
                <a:ea typeface="+mj-lt"/>
                <a:cs typeface="+mj-lt"/>
              </a:rPr>
              <a:t>What Can I Do to Conserve Energy (Part 3) ?</a:t>
            </a:r>
            <a:endParaRPr lang="en-US" sz="3200" dirty="0">
              <a:latin typeface="Lucida Bright"/>
              <a:cs typeface="Calibri Light" panose="020F0302020204030204"/>
            </a:endParaRPr>
          </a:p>
        </p:txBody>
      </p:sp>
      <p:sp>
        <p:nvSpPr>
          <p:cNvPr id="3" name="Text Placeholder 2">
            <a:extLst>
              <a:ext uri="{FF2B5EF4-FFF2-40B4-BE49-F238E27FC236}">
                <a16:creationId xmlns:a16="http://schemas.microsoft.com/office/drawing/2014/main" id="{90672367-7FDF-4B99-ACD4-0FC851B5C333}"/>
              </a:ext>
            </a:extLst>
          </p:cNvPr>
          <p:cNvSpPr>
            <a:spLocks noGrp="1"/>
          </p:cNvSpPr>
          <p:nvPr>
            <p:ph idx="1"/>
          </p:nvPr>
        </p:nvSpPr>
        <p:spPr>
          <a:xfrm>
            <a:off x="44626" y="1486774"/>
            <a:ext cx="6708855" cy="5082056"/>
          </a:xfrm>
        </p:spPr>
        <p:txBody>
          <a:bodyPr vert="horz" lIns="91440" tIns="45720" rIns="91440" bIns="45720" rtlCol="0" anchor="t">
            <a:noAutofit/>
          </a:bodyPr>
          <a:lstStyle/>
          <a:p>
            <a:pPr marL="0" indent="0">
              <a:buNone/>
            </a:pPr>
            <a:endParaRPr lang="en-US" sz="2000" dirty="0">
              <a:latin typeface="Lucida Bright"/>
              <a:cs typeface="Calibri"/>
            </a:endParaRPr>
          </a:p>
          <a:p>
            <a:pPr marL="0" indent="0">
              <a:buNone/>
            </a:pPr>
            <a:r>
              <a:rPr lang="en-US" sz="2000" b="1" dirty="0">
                <a:latin typeface="Lucida Bright"/>
                <a:ea typeface="+mn-lt"/>
                <a:cs typeface="+mn-lt"/>
              </a:rPr>
              <a:t>Tips for the Cooler Months: </a:t>
            </a:r>
            <a:r>
              <a:rPr lang="en-US" sz="2000" dirty="0">
                <a:latin typeface="Lucida Bright"/>
                <a:ea typeface="+mn-lt"/>
                <a:cs typeface="+mn-lt"/>
              </a:rPr>
              <a:t>Use natural light during the day to trap in heat, home-cooked meals in evenings can help raise the temperature in the evenings and down/synthetic-filled comforters for sleeping. A general rule is to set your thermostat at 69 degrees during the winter months. </a:t>
            </a:r>
          </a:p>
          <a:p>
            <a:pPr marL="0" indent="0">
              <a:buNone/>
            </a:pPr>
            <a:endParaRPr lang="en-US" sz="2000" dirty="0">
              <a:latin typeface="Lucida Bright"/>
              <a:ea typeface="+mn-lt"/>
              <a:cs typeface="+mn-lt"/>
            </a:endParaRPr>
          </a:p>
          <a:p>
            <a:pPr marL="0" indent="0">
              <a:buNone/>
            </a:pPr>
            <a:r>
              <a:rPr lang="en-US" sz="2000" b="1" dirty="0">
                <a:latin typeface="Lucida Bright"/>
                <a:ea typeface="+mn-lt"/>
                <a:cs typeface="+mn-lt"/>
              </a:rPr>
              <a:t>Tips for the Warmer Months:</a:t>
            </a:r>
            <a:r>
              <a:rPr lang="en-US" sz="2000" dirty="0">
                <a:latin typeface="Lucida Bright"/>
                <a:ea typeface="+mn-lt"/>
                <a:cs typeface="+mn-lt"/>
              </a:rPr>
              <a:t> Keep shades, blinds and curtains shut to keep out heat, bulk cook to minimize increased heat and run ceiling or oscillating fans. A general rule is to set your thermostat to no lower than 78 degrees during the warmer months. </a:t>
            </a:r>
            <a:endParaRPr lang="en-US" sz="2000">
              <a:latin typeface="Calibri" panose="020F0502020204030204"/>
              <a:ea typeface="+mn-lt"/>
              <a:cs typeface="+mn-lt"/>
            </a:endParaRPr>
          </a:p>
          <a:p>
            <a:pPr marL="0" indent="0">
              <a:buNone/>
            </a:pPr>
            <a:endParaRPr lang="en-US" sz="1800">
              <a:latin typeface="Calibri" panose="020F0502020204030204"/>
              <a:ea typeface="+mn-lt"/>
              <a:cs typeface="+mn-lt"/>
            </a:endParaRPr>
          </a:p>
          <a:p>
            <a:pPr marL="285750" indent="-285750">
              <a:buFont typeface="Courier New" panose="020B0604020202020204" pitchFamily="34" charset="0"/>
              <a:buChar char="o"/>
            </a:pPr>
            <a:r>
              <a:rPr lang="en-US" sz="1000" dirty="0">
                <a:latin typeface="Lucida Bright"/>
                <a:ea typeface="+mn-lt"/>
                <a:cs typeface="+mn-lt"/>
              </a:rPr>
              <a:t>Source:  https://home.howstuffworks.com/green-living/how-to-conserve-energy-at-home2.htm </a:t>
            </a:r>
            <a:endParaRPr lang="en-US" sz="1000" dirty="0">
              <a:cs typeface="Calibri" panose="020F0502020204030204"/>
            </a:endParaRPr>
          </a:p>
          <a:p>
            <a:pPr marL="0" indent="0">
              <a:buNone/>
            </a:pPr>
            <a:endParaRPr lang="en-US" sz="1000">
              <a:latin typeface="Lucida Bright"/>
              <a:ea typeface="+mn-lt"/>
              <a:cs typeface="+mn-lt"/>
            </a:endParaRPr>
          </a:p>
          <a:p>
            <a:pPr marL="457200" lvl="1" indent="0">
              <a:buNone/>
            </a:pPr>
            <a:endParaRPr lang="en-US" sz="1100">
              <a:latin typeface="Calibri" panose="020F0502020204030204"/>
              <a:ea typeface="+mn-lt"/>
              <a:cs typeface="+mn-lt"/>
            </a:endParaRPr>
          </a:p>
          <a:p>
            <a:pPr marL="0" indent="0">
              <a:buNone/>
            </a:pPr>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Calibri" panose="020F0502020204030204"/>
              <a:ea typeface="+mn-lt"/>
              <a:cs typeface="+mn-lt"/>
            </a:endParaRPr>
          </a:p>
          <a:p>
            <a:endParaRPr lang="en-US" sz="1100">
              <a:latin typeface="Lucida Bright"/>
              <a:ea typeface="+mn-lt"/>
              <a:cs typeface="+mn-lt"/>
            </a:endParaRPr>
          </a:p>
          <a:p>
            <a:endParaRPr lang="en-US" sz="1100">
              <a:latin typeface="Lucida Bright"/>
              <a:ea typeface="+mn-lt"/>
              <a:cs typeface="+mn-lt"/>
            </a:endParaRPr>
          </a:p>
        </p:txBody>
      </p:sp>
      <p:pic>
        <p:nvPicPr>
          <p:cNvPr id="5" name="Slide 7">
            <a:hlinkClick r:id="" action="ppaction://media"/>
            <a:extLst>
              <a:ext uri="{FF2B5EF4-FFF2-40B4-BE49-F238E27FC236}">
                <a16:creationId xmlns:a16="http://schemas.microsoft.com/office/drawing/2014/main" id="{9D0841D0-84A2-4F6B-945F-08A6AA790A2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41966" y="6034905"/>
            <a:ext cx="730250" cy="730250"/>
          </a:xfrm>
          <a:prstGeom prst="rect">
            <a:avLst/>
          </a:prstGeom>
        </p:spPr>
      </p:pic>
    </p:spTree>
    <p:extLst>
      <p:ext uri="{BB962C8B-B14F-4D97-AF65-F5344CB8AC3E}">
        <p14:creationId xmlns:p14="http://schemas.microsoft.com/office/powerpoint/2010/main" val="40758364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C1E6-CD28-407A-92AF-AFB8A0476F6F}"/>
              </a:ext>
            </a:extLst>
          </p:cNvPr>
          <p:cNvSpPr>
            <a:spLocks noGrp="1"/>
          </p:cNvSpPr>
          <p:nvPr>
            <p:ph type="title"/>
          </p:nvPr>
        </p:nvSpPr>
        <p:spPr>
          <a:xfrm>
            <a:off x="1653363" y="365760"/>
            <a:ext cx="9367203" cy="1188720"/>
          </a:xfrm>
        </p:spPr>
        <p:txBody>
          <a:bodyPr>
            <a:normAutofit fontScale="90000"/>
          </a:bodyPr>
          <a:lstStyle/>
          <a:p>
            <a:r>
              <a:rPr lang="en-US" sz="3700">
                <a:latin typeface="Lucida Bright"/>
                <a:cs typeface="Calibri Light"/>
              </a:rPr>
              <a:t>Conserving Energy Resources: </a:t>
            </a:r>
            <a:br>
              <a:rPr lang="en-US" sz="3700">
                <a:latin typeface="Lucida Bright"/>
                <a:cs typeface="Calibri Light"/>
              </a:rPr>
            </a:br>
            <a:r>
              <a:rPr lang="en-US" sz="3700">
                <a:latin typeface="Lucida Bright"/>
                <a:cs typeface="Calibri Light"/>
              </a:rPr>
              <a:t>Community Action Partnership-Insulation/Weatherization</a:t>
            </a:r>
            <a:r>
              <a:rPr lang="en-US" sz="3700">
                <a:latin typeface="Calibri Light"/>
                <a:cs typeface="Calibri Light"/>
              </a:rPr>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9FB793A-B52C-4E5D-9C5E-4EA3E569CFDB}"/>
              </a:ext>
            </a:extLst>
          </p:cNvPr>
          <p:cNvSpPr>
            <a:spLocks noGrp="1"/>
          </p:cNvSpPr>
          <p:nvPr>
            <p:ph idx="1"/>
          </p:nvPr>
        </p:nvSpPr>
        <p:spPr>
          <a:xfrm>
            <a:off x="738964" y="1709956"/>
            <a:ext cx="11450002" cy="5149475"/>
          </a:xfrm>
        </p:spPr>
        <p:txBody>
          <a:bodyPr vert="horz" lIns="91440" tIns="45720" rIns="91440" bIns="45720" rtlCol="0" anchor="t">
            <a:normAutofit fontScale="85000" lnSpcReduction="10000"/>
          </a:bodyPr>
          <a:lstStyle/>
          <a:p>
            <a:pPr marL="0" indent="0">
              <a:buNone/>
            </a:pPr>
            <a:endParaRPr lang="en-US" sz="800">
              <a:latin typeface="Lucida Bright"/>
              <a:cs typeface="Calibri" panose="020F0502020204030204"/>
            </a:endParaRPr>
          </a:p>
          <a:p>
            <a:pPr marL="0" indent="0">
              <a:lnSpc>
                <a:spcPct val="120000"/>
              </a:lnSpc>
              <a:buNone/>
            </a:pPr>
            <a:r>
              <a:rPr lang="en-US" sz="1800" dirty="0">
                <a:latin typeface="Lucida Bright"/>
                <a:cs typeface="Calibri" panose="020F0502020204030204"/>
              </a:rPr>
              <a:t>Through Community Action Partnership of Kern, weatherization is a resource offered in the community to assist families in becoming more energy efficient. If a family qualifies, they may be eligible to the following:</a:t>
            </a:r>
            <a:r>
              <a:rPr lang="en-US" sz="800" dirty="0">
                <a:latin typeface="Lucida Bright"/>
                <a:cs typeface="Calibri" panose="020F0502020204030204"/>
              </a:rPr>
              <a:t> </a:t>
            </a:r>
            <a:endParaRPr lang="en-US" sz="800" dirty="0">
              <a:latin typeface="Calibri" panose="020F0502020204030204"/>
              <a:ea typeface="+mn-lt"/>
              <a:cs typeface="+mn-lt"/>
            </a:endParaRPr>
          </a:p>
          <a:p>
            <a:pPr marL="457200" indent="-457200">
              <a:buFont typeface="Wingdings" panose="020B0604020202020204" pitchFamily="34" charset="0"/>
              <a:buChar char="v"/>
            </a:pPr>
            <a:r>
              <a:rPr lang="en-US" sz="1400" dirty="0">
                <a:latin typeface="Lucida Bright"/>
                <a:ea typeface="+mn-lt"/>
                <a:cs typeface="+mn-lt"/>
              </a:rPr>
              <a:t>Attic Insulation.</a:t>
            </a:r>
            <a:endParaRPr lang="en-US" sz="1400" dirty="0">
              <a:latin typeface="Lucida Bright"/>
              <a:cs typeface="Calibri" panose="020F0502020204030204"/>
            </a:endParaRPr>
          </a:p>
          <a:p>
            <a:pPr marL="457200" indent="-457200">
              <a:buFont typeface="Wingdings" panose="020B0604020202020204" pitchFamily="34" charset="0"/>
              <a:buChar char="v"/>
            </a:pPr>
            <a:r>
              <a:rPr lang="en-US" sz="1400" dirty="0">
                <a:latin typeface="Lucida Bright"/>
                <a:ea typeface="+mn-lt"/>
                <a:cs typeface="+mn-lt"/>
              </a:rPr>
              <a:t>Refrigerator replacement; requires an evaluation to see if it qualifies for replacement.</a:t>
            </a:r>
          </a:p>
          <a:p>
            <a:pPr marL="457200" indent="-457200">
              <a:buFont typeface="Wingdings" panose="020B0604020202020204" pitchFamily="34" charset="0"/>
              <a:buChar char="v"/>
            </a:pPr>
            <a:r>
              <a:rPr lang="en-US" sz="1400" dirty="0">
                <a:latin typeface="Lucida Bright"/>
                <a:ea typeface="+mn-lt"/>
                <a:cs typeface="+mn-lt"/>
              </a:rPr>
              <a:t>Weatherstripping around doors, installing door shoes and thresholds.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Caulking all doors and windows.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Low-flow shower heads and aerators.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Water heater blankets.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Carbon monoxide detectors.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Safety check of all gas appliances.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Set-back thermostat.</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Limited minor home repairs.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Duct testing of FAU heating and cooling systems.</a:t>
            </a:r>
            <a:endParaRPr lang="en-US" sz="1400" dirty="0">
              <a:latin typeface="Lucida Bright"/>
            </a:endParaRPr>
          </a:p>
          <a:p>
            <a:pPr marL="457200" indent="-457200">
              <a:buFont typeface="Wingdings" panose="020B0604020202020204" pitchFamily="34" charset="0"/>
              <a:buChar char="v"/>
            </a:pPr>
            <a:r>
              <a:rPr lang="en-US" sz="1400" dirty="0">
                <a:latin typeface="Lucida Bright"/>
                <a:ea typeface="+mn-lt"/>
                <a:cs typeface="+mn-lt"/>
              </a:rPr>
              <a:t>Smoke alarm</a:t>
            </a:r>
            <a:r>
              <a:rPr lang="en-US" sz="1000" dirty="0">
                <a:latin typeface="Lucida Bright"/>
                <a:ea typeface="+mn-lt"/>
                <a:cs typeface="+mn-lt"/>
              </a:rPr>
              <a:t>s.</a:t>
            </a:r>
            <a:endParaRPr lang="en-US" sz="1400" b="1" i="1" dirty="0">
              <a:latin typeface="Lucida Bright"/>
              <a:cs typeface="Calibri" panose="020F0502020204030204"/>
            </a:endParaRPr>
          </a:p>
          <a:p>
            <a:pPr marL="457200" indent="-457200">
              <a:lnSpc>
                <a:spcPct val="120000"/>
              </a:lnSpc>
              <a:buFont typeface="Wingdings" panose="020B0604020202020204" pitchFamily="34" charset="0"/>
              <a:buChar char="Ø"/>
            </a:pPr>
            <a:r>
              <a:rPr lang="en-US" sz="1400" b="1" dirty="0">
                <a:latin typeface="Lucida Bright"/>
                <a:cs typeface="Calibri" panose="020F0502020204030204"/>
              </a:rPr>
              <a:t>Note: </a:t>
            </a:r>
            <a:r>
              <a:rPr lang="en-US" sz="1400" b="1" i="1" dirty="0">
                <a:latin typeface="Lucida Bright"/>
                <a:ea typeface="+mn-lt"/>
                <a:cs typeface="+mn-lt"/>
              </a:rPr>
              <a:t>If you are a renter, your property owner or their representative must sign an energy service agreement giving CAPK permission to weatherize the property. </a:t>
            </a:r>
            <a:endParaRPr lang="en-US" sz="1400" b="1" i="1" dirty="0">
              <a:latin typeface="Lucida Bright"/>
              <a:cs typeface="Calibri" panose="020F0502020204030204"/>
            </a:endParaRPr>
          </a:p>
          <a:p>
            <a:pPr marL="457200" lvl="1" indent="0">
              <a:buNone/>
            </a:pPr>
            <a:endParaRPr lang="en-US" sz="1400" i="1" dirty="0">
              <a:latin typeface="Calibri"/>
              <a:cs typeface="Calibri" panose="020F0502020204030204"/>
            </a:endParaRPr>
          </a:p>
          <a:p>
            <a:pPr>
              <a:buFont typeface="Wingdings" panose="020B0604020202020204" pitchFamily="34" charset="0"/>
              <a:buChar char="Ø"/>
            </a:pPr>
            <a:r>
              <a:rPr lang="en-US" sz="1400" i="1" dirty="0">
                <a:latin typeface="Calibri"/>
                <a:cs typeface="Calibri" panose="020F0502020204030204"/>
              </a:rPr>
              <a:t>For more information regarding this program, call 661-336-5203, or 1-800-988-7771. Walk-ins are welcome at 300 19th Street, Bakersfield, CA 93301.</a:t>
            </a:r>
          </a:p>
          <a:p>
            <a:pPr marL="0" indent="0">
              <a:buNone/>
            </a:pPr>
            <a:endParaRPr lang="en-US" sz="800" dirty="0">
              <a:latin typeface="Lucida Bright"/>
              <a:cs typeface="Calibri" panose="020F0502020204030204"/>
            </a:endParaRPr>
          </a:p>
          <a:p>
            <a:pPr marL="0" indent="0">
              <a:buNone/>
            </a:pPr>
            <a:endParaRPr lang="en-US" sz="800">
              <a:cs typeface="Calibri" panose="020F0502020204030204"/>
            </a:endParaRPr>
          </a:p>
        </p:txBody>
      </p:sp>
      <p:pic>
        <p:nvPicPr>
          <p:cNvPr id="4" name="Slide 8">
            <a:hlinkClick r:id="" action="ppaction://media"/>
            <a:extLst>
              <a:ext uri="{FF2B5EF4-FFF2-40B4-BE49-F238E27FC236}">
                <a16:creationId xmlns:a16="http://schemas.microsoft.com/office/drawing/2014/main" id="{951D5D56-A1B7-4B74-80A3-F861D02304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4208" y="6127269"/>
            <a:ext cx="730250" cy="730250"/>
          </a:xfrm>
          <a:prstGeom prst="rect">
            <a:avLst/>
          </a:prstGeom>
        </p:spPr>
      </p:pic>
    </p:spTree>
    <p:extLst>
      <p:ext uri="{BB962C8B-B14F-4D97-AF65-F5344CB8AC3E}">
        <p14:creationId xmlns:p14="http://schemas.microsoft.com/office/powerpoint/2010/main" val="15453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EA3D50-3942-437F-9A76-E5674788FCEF}"/>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3100">
                <a:solidFill>
                  <a:srgbClr val="FFFFFF"/>
                </a:solidFill>
                <a:latin typeface="Lucida Bright"/>
                <a:cs typeface="Calibri Light"/>
              </a:rPr>
              <a:t>Having Problems Paying Your Utility Bill?</a:t>
            </a:r>
            <a:r>
              <a:rPr lang="en-US" sz="3100">
                <a:latin typeface="Lucida Bright"/>
                <a:cs typeface="Calibri Light"/>
              </a:rPr>
              <a:t/>
            </a:r>
            <a:br>
              <a:rPr lang="en-US" sz="3100">
                <a:latin typeface="Lucida Bright"/>
                <a:cs typeface="Calibri Light"/>
              </a:rPr>
            </a:br>
            <a:r>
              <a:rPr lang="en-US" sz="2800">
                <a:solidFill>
                  <a:srgbClr val="FFFFFF"/>
                </a:solidFill>
                <a:latin typeface="Lucida Bright"/>
                <a:cs typeface="Calibri Light"/>
              </a:rPr>
              <a:t>Conserving Energy Resource:  </a:t>
            </a:r>
            <a:r>
              <a:rPr lang="en-US" sz="2800">
                <a:latin typeface="Lucida Bright"/>
                <a:cs typeface="Calibri Light"/>
              </a:rPr>
              <a:t/>
            </a:r>
            <a:br>
              <a:rPr lang="en-US" sz="2800">
                <a:latin typeface="Lucida Bright"/>
                <a:cs typeface="Calibri Light"/>
              </a:rPr>
            </a:br>
            <a:r>
              <a:rPr lang="en-US" sz="2800" i="1">
                <a:solidFill>
                  <a:srgbClr val="FFFFFF"/>
                </a:solidFill>
                <a:latin typeface="Lucida Bright"/>
                <a:cs typeface="Calibri Light"/>
              </a:rPr>
              <a:t>Low-Income Home Energy Assistance Program (HEAP)</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449AF23-69F7-415D-8A12-C876A0545186}"/>
              </a:ext>
            </a:extLst>
          </p:cNvPr>
          <p:cNvSpPr>
            <a:spLocks noGrp="1"/>
          </p:cNvSpPr>
          <p:nvPr>
            <p:ph idx="1"/>
          </p:nvPr>
        </p:nvSpPr>
        <p:spPr>
          <a:xfrm>
            <a:off x="5340314" y="2114662"/>
            <a:ext cx="5948831" cy="4559321"/>
          </a:xfrm>
        </p:spPr>
        <p:txBody>
          <a:bodyPr vert="horz" lIns="91440" tIns="45720" rIns="91440" bIns="45720" rtlCol="0" anchor="ctr">
            <a:normAutofit/>
          </a:bodyPr>
          <a:lstStyle/>
          <a:p>
            <a:pPr marL="0" indent="0">
              <a:buNone/>
            </a:pPr>
            <a:r>
              <a:rPr lang="en-US" sz="2000">
                <a:solidFill>
                  <a:srgbClr val="FEFFFF"/>
                </a:solidFill>
                <a:latin typeface="Lucida Bright"/>
                <a:cs typeface="Calibri" panose="020F0502020204030204"/>
              </a:rPr>
              <a:t>This program provides utility assistance that include gas, propane and electric. </a:t>
            </a:r>
          </a:p>
          <a:p>
            <a:pPr marL="457200" indent="-457200">
              <a:buFont typeface="Wingdings" panose="020B0604020202020204" pitchFamily="34" charset="0"/>
              <a:buChar char="v"/>
            </a:pPr>
            <a:r>
              <a:rPr lang="en-US" sz="2000">
                <a:solidFill>
                  <a:srgbClr val="FEFFFF"/>
                </a:solidFill>
                <a:latin typeface="Lucida Bright"/>
                <a:cs typeface="Calibri" panose="020F0502020204030204"/>
              </a:rPr>
              <a:t>This benefit is allowed once in a 12-month period.</a:t>
            </a:r>
          </a:p>
          <a:p>
            <a:pPr marL="457200" indent="-457200">
              <a:buFont typeface="Wingdings" panose="020B0604020202020204" pitchFamily="34" charset="0"/>
              <a:buChar char="v"/>
            </a:pPr>
            <a:r>
              <a:rPr lang="en-US" sz="2000">
                <a:solidFill>
                  <a:srgbClr val="FEFFFF"/>
                </a:solidFill>
                <a:latin typeface="Lucida Bright"/>
                <a:cs typeface="Calibri" panose="020F0502020204030204"/>
              </a:rPr>
              <a:t>An applicant must be Kern County resident and have total household income at or below 150% of the federal poverty income guidelines.</a:t>
            </a:r>
          </a:p>
          <a:p>
            <a:pPr marL="457200" indent="-457200">
              <a:buFont typeface="Wingdings" panose="020B0604020202020204" pitchFamily="34" charset="0"/>
              <a:buChar char="v"/>
            </a:pPr>
            <a:r>
              <a:rPr lang="en-US" sz="2000">
                <a:solidFill>
                  <a:srgbClr val="FEFFFF"/>
                </a:solidFill>
                <a:latin typeface="Lucida Bright"/>
                <a:cs typeface="Calibri" panose="020F0502020204030204"/>
              </a:rPr>
              <a:t>Have a utility bill with at least 22 days of service.</a:t>
            </a:r>
          </a:p>
          <a:p>
            <a:pPr marL="457200" indent="-457200">
              <a:buFont typeface="Wingdings" panose="020B0604020202020204" pitchFamily="34" charset="0"/>
              <a:buChar char="v"/>
            </a:pPr>
            <a:endParaRPr lang="en-US"/>
          </a:p>
          <a:p>
            <a:pPr marL="457200" indent="-457200">
              <a:buFont typeface="Courier New" panose="020B0604020202020204" pitchFamily="34" charset="0"/>
              <a:buChar char="o"/>
            </a:pPr>
            <a:r>
              <a:rPr lang="en-US" sz="2000" i="1">
                <a:solidFill>
                  <a:srgbClr val="FEFFFF"/>
                </a:solidFill>
                <a:latin typeface="Lucida Bright"/>
                <a:cs typeface="Calibri" panose="020F0502020204030204"/>
              </a:rPr>
              <a:t>For more information, please call 2-1-1 or call 661-336-5203 to schedule an appt.</a:t>
            </a:r>
          </a:p>
          <a:p>
            <a:pPr marL="0" indent="0">
              <a:buNone/>
            </a:pPr>
            <a:endParaRPr lang="en-US" sz="2000">
              <a:solidFill>
                <a:srgbClr val="FEFFFF"/>
              </a:solidFill>
              <a:cs typeface="Calibri" panose="020F0502020204030204"/>
            </a:endParaRPr>
          </a:p>
          <a:p>
            <a:pPr marL="457200" indent="-457200">
              <a:buFont typeface="Wingdings" panose="020B0604020202020204" pitchFamily="34" charset="0"/>
              <a:buChar char="v"/>
            </a:pPr>
            <a:endParaRPr lang="en-US" sz="2000">
              <a:solidFill>
                <a:srgbClr val="FEFFFF"/>
              </a:solidFill>
              <a:cs typeface="Calibri" panose="020F0502020204030204"/>
            </a:endParaRPr>
          </a:p>
        </p:txBody>
      </p:sp>
      <p:pic>
        <p:nvPicPr>
          <p:cNvPr id="4" name="Slide 9">
            <a:hlinkClick r:id="" action="ppaction://media"/>
            <a:extLst>
              <a:ext uri="{FF2B5EF4-FFF2-40B4-BE49-F238E27FC236}">
                <a16:creationId xmlns:a16="http://schemas.microsoft.com/office/drawing/2014/main" id="{2BA4845A-CCDD-4902-90CC-244BE1F20C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0633" y="6011814"/>
            <a:ext cx="730250" cy="730250"/>
          </a:xfrm>
          <a:prstGeom prst="rect">
            <a:avLst/>
          </a:prstGeom>
        </p:spPr>
      </p:pic>
    </p:spTree>
    <p:extLst>
      <p:ext uri="{BB962C8B-B14F-4D97-AF65-F5344CB8AC3E}">
        <p14:creationId xmlns:p14="http://schemas.microsoft.com/office/powerpoint/2010/main" val="22952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944AB254BDE94F8A24C4E7CEE41D1D" ma:contentTypeVersion="2" ma:contentTypeDescription="Create a new document." ma:contentTypeScope="" ma:versionID="a1e91adaf80bfc44b9d3af1b18362623">
  <xsd:schema xmlns:xsd="http://www.w3.org/2001/XMLSchema" xmlns:xs="http://www.w3.org/2001/XMLSchema" xmlns:p="http://schemas.microsoft.com/office/2006/metadata/properties" xmlns:ns2="59f17459-a071-408b-ad47-621a5c428985" targetNamespace="http://schemas.microsoft.com/office/2006/metadata/properties" ma:root="true" ma:fieldsID="d1c90f083cc1ba3baaffa44891a8a137" ns2:_="">
    <xsd:import namespace="59f17459-a071-408b-ad47-621a5c4289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17459-a071-408b-ad47-621a5c428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8974AC-E04B-4F3E-A9F3-FABCB86EEFE1}">
  <ds:schemaRefs>
    <ds:schemaRef ds:uri="http://schemas.microsoft.com/sharepoint/v3/contenttype/forms"/>
  </ds:schemaRefs>
</ds:datastoreItem>
</file>

<file path=customXml/itemProps2.xml><?xml version="1.0" encoding="utf-8"?>
<ds:datastoreItem xmlns:ds="http://schemas.openxmlformats.org/officeDocument/2006/customXml" ds:itemID="{34E4034C-E2E1-4CFD-A478-844135C31AE0}">
  <ds:schemaRefs>
    <ds:schemaRef ds:uri="59f17459-a071-408b-ad47-621a5c428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028505-B912-4E4A-AFE2-BDDCE8FA0A9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3209</Words>
  <Application>Microsoft Office PowerPoint</Application>
  <PresentationFormat>Widescreen</PresentationFormat>
  <Paragraphs>220</Paragraphs>
  <Slides>14</Slides>
  <Notes>14</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Lucida Bright</vt:lpstr>
      <vt:lpstr>Wingdings</vt:lpstr>
      <vt:lpstr>office theme</vt:lpstr>
      <vt:lpstr>Conserving Energy at Home</vt:lpstr>
      <vt:lpstr>Why is Conserving  Energy Important to Me?</vt:lpstr>
      <vt:lpstr>Why is Conserving  Energy Important to Me (Part 2)?</vt:lpstr>
      <vt:lpstr>Why is Conserving  Energy Important to Me (Part 3)?</vt:lpstr>
      <vt:lpstr>What Can I Do to Conserve Energy?</vt:lpstr>
      <vt:lpstr>What Can I Do to Conserve Energy (Part 2)?</vt:lpstr>
      <vt:lpstr>What Can I Do to Conserve Energy (Part 3) ?</vt:lpstr>
      <vt:lpstr>Conserving Energy Resources:  Community Action Partnership-Insulation/Weatherization </vt:lpstr>
      <vt:lpstr>Having Problems Paying Your Utility Bill? Conserving Energy Resource:   Low-Income Home Energy Assistance Program (HEAP)</vt:lpstr>
      <vt:lpstr>Ways to Save Conserving Energy Resource: CARE and FERA</vt:lpstr>
      <vt:lpstr>Ways to Save Conserving Energy Resource: PG&amp;E's Medical Baseline Program</vt:lpstr>
      <vt:lpstr>Ways to Save Conserving Energy Resource: SoCalGas Assistance Programs</vt:lpstr>
      <vt:lpstr>Ways to Save Conserving  Energy Resource:  California LifeLine Program  California LifeLine is a state program that provides discounted home and cellphone services to eligible households. They have a program-based qualification method (CalWORKs, CalFresh, SSI, Medical etc.) or income-based qualifications (see below).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Clark</dc:creator>
  <cp:lastModifiedBy>Denise Clark</cp:lastModifiedBy>
  <cp:revision>427</cp:revision>
  <dcterms:created xsi:type="dcterms:W3CDTF">2013-07-15T20:26:40Z</dcterms:created>
  <dcterms:modified xsi:type="dcterms:W3CDTF">2021-08-27T15:49:52Z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0x0101002A944AB254BDE94F8A24C4E7CEE41D1D</vt:lpwstr>
  </property>
</Properties>
</file>