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Lst>
  <p:notesMasterIdLst>
    <p:notesMasterId r:id="rId17"/>
  </p:notesMasterIdLst>
  <p:sldIdLst>
    <p:sldId id="256" r:id="rId5"/>
    <p:sldId id="258" r:id="rId6"/>
    <p:sldId id="257" r:id="rId7"/>
    <p:sldId id="264" r:id="rId8"/>
    <p:sldId id="260" r:id="rId9"/>
    <p:sldId id="265" r:id="rId10"/>
    <p:sldId id="259" r:id="rId11"/>
    <p:sldId id="266" r:id="rId12"/>
    <p:sldId id="261" r:id="rId13"/>
    <p:sldId id="262" r:id="rId14"/>
    <p:sldId id="267"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Coyle" initials="AC" lastIdx="10" clrIdx="0">
    <p:extLst>
      <p:ext uri="{19B8F6BF-5375-455C-9EA6-DF929625EA0E}">
        <p15:presenceInfo xmlns:p15="http://schemas.microsoft.com/office/powerpoint/2012/main" userId="S::coylea@kerndhs.com::b925ca5e-cd46-4334-9973-c505fd8b0dbd" providerId="AD"/>
      </p:ext>
    </p:extLst>
  </p:cmAuthor>
  <p:cmAuthor id="2" name="Dominica Martinez" initials="DM" lastIdx="1" clrIdx="1">
    <p:extLst>
      <p:ext uri="{19B8F6BF-5375-455C-9EA6-DF929625EA0E}">
        <p15:presenceInfo xmlns:p15="http://schemas.microsoft.com/office/powerpoint/2012/main" userId="S::martindo@kerndhs.com::5b0e2abf-ffec-469f-8b90-4539d4f9df24" providerId="AD"/>
      </p:ext>
    </p:extLst>
  </p:cmAuthor>
  <p:cmAuthor id="3" name="Tasha Perry" initials="TP" lastIdx="4" clrIdx="2">
    <p:extLst>
      <p:ext uri="{19B8F6BF-5375-455C-9EA6-DF929625EA0E}">
        <p15:presenceInfo xmlns:p15="http://schemas.microsoft.com/office/powerpoint/2012/main" userId="S::perryt@kerndhs.com::8c4613b1-b053-4521-b8db-aaeff6f3d01b" providerId="AD"/>
      </p:ext>
    </p:extLst>
  </p:cmAuthor>
  <p:cmAuthor id="4" name="Amanda Moran" initials="AM" lastIdx="5" clrIdx="3">
    <p:extLst>
      <p:ext uri="{19B8F6BF-5375-455C-9EA6-DF929625EA0E}">
        <p15:presenceInfo xmlns:p15="http://schemas.microsoft.com/office/powerpoint/2012/main" userId="S::morana@kerndhs.com::1526d3d1-a6cc-4ff9-83d4-165f0ccf09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230"/>
    <a:srgbClr val="8A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C6FEB-9F8E-4EA0-97FC-D2D3EE220317}" v="2" dt="2021-02-03T20:47:15.472"/>
    <p1510:client id="{0B683E36-C9DE-453A-949B-85F939849EE2}" v="110" dt="2021-05-03T21:01:48.847"/>
    <p1510:client id="{111D9282-8326-41DE-B22E-31282DC498D9}" v="3" dt="2020-12-02T23:04:56.511"/>
    <p1510:client id="{15D6ECAA-FABC-479B-929A-4AB02D828A8C}" v="3" dt="2021-05-03T21:21:53.261"/>
    <p1510:client id="{17861F27-412D-4682-AA30-1DD69CE46AC2}" v="2" dt="2020-10-30T18:49:37.510"/>
    <p1510:client id="{20287AB1-EAA1-408B-943D-728A8AED8232}" v="9" dt="2021-05-03T20:28:52.269"/>
    <p1510:client id="{297DD08E-17B1-4B30-86B8-4792AB756929}" v="1" dt="2020-11-25T16:56:18.240"/>
    <p1510:client id="{2A7D97DB-5592-47AC-A1D0-29CC9BABC266}" v="21" dt="2021-02-03T20:54:30.998"/>
    <p1510:client id="{2AD3DC31-3E16-4ABA-AFEA-CD6FB98DB71C}" v="72" dt="2020-10-29T14:40:00.685"/>
    <p1510:client id="{3C68BA7C-B5E2-4563-9F8B-11C15691AB4F}" v="1" dt="2021-04-07T20:53:51.652"/>
    <p1510:client id="{3D33BEC9-4CF2-430D-BD57-F72F1BDA03B8}" v="26" dt="2020-10-29T15:31:55.936"/>
    <p1510:client id="{66302421-4F96-4E11-B2F7-E2F0A8A4BE40}" v="1" dt="2020-10-29T21:00:00.344"/>
    <p1510:client id="{6DBAF698-94FE-4672-B08E-B530CBB4EE3D}" v="1" dt="2020-10-29T20:57:40.771"/>
    <p1510:client id="{7108FA5F-D9B1-411E-AD79-984D478F4E9A}" v="48" dt="2021-01-21T16:35:03.989"/>
    <p1510:client id="{7593FF28-9BE4-4CA0-8F67-DDFE7104A288}" v="13" dt="2020-10-28T22:23:48.116"/>
    <p1510:client id="{7AD13E37-4C07-45D3-95FB-940D8C021B71}" v="30" dt="2021-02-03T20:51:44.886"/>
    <p1510:client id="{7C5A8AF7-20F0-41CE-8A13-B1D73081D6A3}" v="150" dt="2021-01-08T17:25:09.099"/>
    <p1510:client id="{7EDB077E-42D9-49B4-829A-0B3EAC2A7A37}" v="4" dt="2021-05-03T21:23:58.580"/>
    <p1510:client id="{81D4F955-1436-444B-83F6-6EA8565C4D72}" v="199" dt="2020-10-29T17:59:44.841"/>
    <p1510:client id="{844FAFE9-4DAF-4D2A-A093-048656EFE092}" v="160" dt="2020-10-29T15:15:39.968"/>
    <p1510:client id="{85E0A607-B213-457C-9074-5C44FE078D90}" v="86" dt="2021-01-08T23:51:23.408"/>
    <p1510:client id="{8DB84614-C385-4A46-90B4-CD3E1EEC1362}" v="3" dt="2021-05-03T20:31:16.506"/>
    <p1510:client id="{906CFF6A-73A6-4477-9A8B-A5E244DD2024}" v="1" dt="2021-02-03T21:22:20.043"/>
    <p1510:client id="{A8EC4AC8-02E0-4A7F-B2A7-5F7CE7C26611}" v="230" dt="2021-01-08T17:11:32.965"/>
    <p1510:client id="{B6965025-1E79-42E9-A32D-FB3B77CD6C85}" v="5" dt="2021-04-07T22:19:03.462"/>
    <p1510:client id="{B8FC5E96-CFBF-4109-98E2-0097DA88FBE6}" v="1" dt="2020-10-29T20:59:26.098"/>
    <p1510:client id="{BAA3D0C3-C636-498E-9BD3-A2CCD633DEE5}" v="27" dt="2021-05-03T20:45:21.419"/>
    <p1510:client id="{C173F851-415E-4FBA-AC48-1F7DAAD9EBB8}" v="206" dt="2020-10-28T21:29:47.643"/>
    <p1510:client id="{C3CE4B8B-D7DC-4F35-950B-85F93948BB85}" v="18" dt="2021-05-03T20:53:21.187"/>
    <p1510:client id="{CAD6D4DC-D2E2-4E98-B3AF-97547E4B48E9}" v="129" dt="2020-10-28T23:10:11.489"/>
    <p1510:client id="{CFAB8C35-7B9E-4129-B93B-7C31BED98EED}" v="1" dt="2021-04-07T19:46:30.090"/>
    <p1510:client id="{D75088F0-91E6-49E0-9EB9-E36AE4F056E5}" v="10" dt="2021-05-03T20:50:38.556"/>
    <p1510:client id="{E04CB3FA-D40E-48CF-9DF6-EF244C0BE99E}" v="1" dt="2020-10-29T20:59:36.944"/>
    <p1510:client id="{E7F023B1-1C9F-4A20-AF84-807C15ED87D4}" v="31" dt="2021-04-13T22:51:09.694"/>
    <p1510:client id="{E804BC9F-C0E9-B000-DA4D-1D7FE0CCD1C1}" v="97" dt="2021-04-07T21:28:28.918"/>
    <p1510:client id="{EF2378F0-D18E-485B-ADFE-C1E1E841ABE6}" v="1" dt="2020-10-29T19:14:59.528"/>
    <p1510:client id="{F122FAE5-82A7-4DA2-80EB-42D1959F59F9}" v="1" dt="2021-02-03T20:41:20.519"/>
    <p1510:client id="{F594E344-0A9E-4211-86DB-6B56E9B9E420}" v="7" dt="2020-11-25T16:53:58.678"/>
    <p1510:client id="{F791679E-0C93-4F86-A479-6C9ED44248C4}" v="394" dt="2021-01-08T23:18:52.127"/>
    <p1510:client id="{F9537660-07A1-46DD-B147-8C98ED254F60}" v="25" dt="2021-02-03T19:25:32.265"/>
    <p1510:client id="{FAA2FD3D-C073-4AF1-8D8F-10B09B19A7B6}" v="1" dt="2020-10-29T15:59:47.313"/>
    <p1510:client id="{FB127998-4BD4-473C-A464-3D54DBBFD7AD}" v="2" dt="2020-10-30T19:53:04.580"/>
    <p1510:client id="{FBBA3CE1-5657-4782-B728-7597A62ECAF7}" v="18" dt="2020-10-28T23:16:36.982"/>
    <p1510:client id="{FC7E3D4D-79BD-4172-AA53-93AEE78FEBC6}" v="39" dt="2021-04-07T20:36:33.668"/>
    <p1510:client id="{FE00E0A7-7EF2-4915-81D7-A3106243A683}" v="1" dt="2020-11-03T22:31:21.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62C6FEB-9F8E-4EA0-97FC-D2D3EE220317}"/>
    <pc:docChg chg="modSld">
      <pc:chgData name="" userId="" providerId="" clId="Web-{062C6FEB-9F8E-4EA0-97FC-D2D3EE220317}" dt="2021-02-03T20:47:12.643" v="58"/>
      <pc:docMkLst>
        <pc:docMk/>
      </pc:docMkLst>
      <pc:sldChg chg="delCm modNotes">
        <pc:chgData name="" userId="" providerId="" clId="Web-{062C6FEB-9F8E-4EA0-97FC-D2D3EE220317}" dt="2021-02-03T20:47:12.643" v="58"/>
        <pc:sldMkLst>
          <pc:docMk/>
          <pc:sldMk cId="705392252" sldId="259"/>
        </pc:sldMkLst>
      </pc:sldChg>
    </pc:docChg>
  </pc:docChgLst>
  <pc:docChgLst>
    <pc:chgData clId="Web-{297DD08E-17B1-4B30-86B8-4792AB756929}"/>
    <pc:docChg chg="">
      <pc:chgData name="" userId="" providerId="" clId="Web-{297DD08E-17B1-4B30-86B8-4792AB756929}" dt="2020-11-25T16:56:18.240" v="0"/>
      <pc:docMkLst>
        <pc:docMk/>
      </pc:docMkLst>
      <pc:sldChg chg="addCm">
        <pc:chgData name="" userId="" providerId="" clId="Web-{297DD08E-17B1-4B30-86B8-4792AB756929}" dt="2020-11-25T16:56:18.240" v="0"/>
        <pc:sldMkLst>
          <pc:docMk/>
          <pc:sldMk cId="497995036" sldId="263"/>
        </pc:sldMkLst>
      </pc:sldChg>
    </pc:docChg>
  </pc:docChgLst>
  <pc:docChgLst>
    <pc:chgData clId="Web-{E04CB3FA-D40E-48CF-9DF6-EF244C0BE99E}"/>
    <pc:docChg chg="">
      <pc:chgData name="" userId="" providerId="" clId="Web-{E04CB3FA-D40E-48CF-9DF6-EF244C0BE99E}" dt="2020-10-29T20:59:36.944" v="0"/>
      <pc:docMkLst>
        <pc:docMk/>
      </pc:docMkLst>
      <pc:sldChg chg="addCm">
        <pc:chgData name="" userId="" providerId="" clId="Web-{E04CB3FA-D40E-48CF-9DF6-EF244C0BE99E}" dt="2020-10-29T20:59:36.944" v="0"/>
        <pc:sldMkLst>
          <pc:docMk/>
          <pc:sldMk cId="1033561840" sldId="257"/>
        </pc:sldMkLst>
      </pc:sldChg>
    </pc:docChg>
  </pc:docChgLst>
  <pc:docChgLst>
    <pc:chgData clId="Web-{F791679E-0C93-4F86-A479-6C9ED44248C4}"/>
    <pc:docChg chg="addSld modSld">
      <pc:chgData name="" userId="" providerId="" clId="Web-{F791679E-0C93-4F86-A479-6C9ED44248C4}" dt="2021-01-08T23:18:47.408" v="397"/>
      <pc:docMkLst>
        <pc:docMk/>
      </pc:docMkLst>
      <pc:sldChg chg="addSp delSp modSp mod setBg">
        <pc:chgData name="" userId="" providerId="" clId="Web-{F791679E-0C93-4F86-A479-6C9ED44248C4}" dt="2021-01-08T23:00:03.848" v="252"/>
        <pc:sldMkLst>
          <pc:docMk/>
          <pc:sldMk cId="705392252" sldId="259"/>
        </pc:sldMkLst>
        <pc:spChg chg="mod">
          <ac:chgData name="" userId="" providerId="" clId="Web-{F791679E-0C93-4F86-A479-6C9ED44248C4}" dt="2021-01-08T22:58:41.754" v="247"/>
          <ac:spMkLst>
            <pc:docMk/>
            <pc:sldMk cId="705392252" sldId="259"/>
            <ac:spMk id="2" creationId="{00000000-0000-0000-0000-000000000000}"/>
          </ac:spMkLst>
        </pc:spChg>
        <pc:spChg chg="mod">
          <ac:chgData name="" userId="" providerId="" clId="Web-{F791679E-0C93-4F86-A479-6C9ED44248C4}" dt="2021-01-08T22:58:41.754" v="247"/>
          <ac:spMkLst>
            <pc:docMk/>
            <pc:sldMk cId="705392252" sldId="259"/>
            <ac:spMk id="3" creationId="{00000000-0000-0000-0000-000000000000}"/>
          </ac:spMkLst>
        </pc:spChg>
        <pc:spChg chg="add del">
          <ac:chgData name="" userId="" providerId="" clId="Web-{F791679E-0C93-4F86-A479-6C9ED44248C4}" dt="2021-01-08T23:00:03.848" v="252"/>
          <ac:spMkLst>
            <pc:docMk/>
            <pc:sldMk cId="705392252" sldId="259"/>
            <ac:spMk id="12" creationId="{1FAD0390-34BF-40AC-9261-46DC940FC980}"/>
          </ac:spMkLst>
        </pc:spChg>
        <pc:spChg chg="add del">
          <ac:chgData name="" userId="" providerId="" clId="Web-{F791679E-0C93-4F86-A479-6C9ED44248C4}" dt="2021-01-08T23:00:03.848" v="252"/>
          <ac:spMkLst>
            <pc:docMk/>
            <pc:sldMk cId="705392252" sldId="259"/>
            <ac:spMk id="18" creationId="{B9F61B35-8B17-4284-8EC1-80628EE6314E}"/>
          </ac:spMkLst>
        </pc:spChg>
        <pc:spChg chg="add del">
          <ac:chgData name="" userId="" providerId="" clId="Web-{F791679E-0C93-4F86-A479-6C9ED44248C4}" dt="2021-01-08T23:00:03.848" v="252"/>
          <ac:spMkLst>
            <pc:docMk/>
            <pc:sldMk cId="705392252" sldId="259"/>
            <ac:spMk id="20" creationId="{63D6F20C-3324-4FEE-A14F-84CEC82D1E9B}"/>
          </ac:spMkLst>
        </pc:spChg>
        <pc:spChg chg="add del">
          <ac:chgData name="" userId="" providerId="" clId="Web-{F791679E-0C93-4F86-A479-6C9ED44248C4}" dt="2021-01-08T23:00:03.848" v="252"/>
          <ac:spMkLst>
            <pc:docMk/>
            <pc:sldMk cId="705392252" sldId="259"/>
            <ac:spMk id="22" creationId="{25148D7B-86F6-4516-8EEA-A549827E4BB9}"/>
          </ac:spMkLst>
        </pc:spChg>
        <pc:spChg chg="add del">
          <ac:chgData name="" userId="" providerId="" clId="Web-{F791679E-0C93-4F86-A479-6C9ED44248C4}" dt="2021-01-08T23:00:03.848" v="252"/>
          <ac:spMkLst>
            <pc:docMk/>
            <pc:sldMk cId="705392252" sldId="259"/>
            <ac:spMk id="24" creationId="{E3F52668-573E-409A-9976-4842BB9EAAA4}"/>
          </ac:spMkLst>
        </pc:spChg>
        <pc:spChg chg="add">
          <ac:chgData name="" userId="" providerId="" clId="Web-{F791679E-0C93-4F86-A479-6C9ED44248C4}" dt="2021-01-08T23:00:03.848" v="252"/>
          <ac:spMkLst>
            <pc:docMk/>
            <pc:sldMk cId="705392252" sldId="259"/>
            <ac:spMk id="29" creationId="{1FAD0390-34BF-40AC-9261-46DC940FC980}"/>
          </ac:spMkLst>
        </pc:spChg>
        <pc:spChg chg="add">
          <ac:chgData name="" userId="" providerId="" clId="Web-{F791679E-0C93-4F86-A479-6C9ED44248C4}" dt="2021-01-08T23:00:03.848" v="252"/>
          <ac:spMkLst>
            <pc:docMk/>
            <pc:sldMk cId="705392252" sldId="259"/>
            <ac:spMk id="35" creationId="{B9F61B35-8B17-4284-8EC1-80628EE6314E}"/>
          </ac:spMkLst>
        </pc:spChg>
        <pc:spChg chg="add">
          <ac:chgData name="" userId="" providerId="" clId="Web-{F791679E-0C93-4F86-A479-6C9ED44248C4}" dt="2021-01-08T23:00:03.848" v="252"/>
          <ac:spMkLst>
            <pc:docMk/>
            <pc:sldMk cId="705392252" sldId="259"/>
            <ac:spMk id="37" creationId="{63D6F20C-3324-4FEE-A14F-84CEC82D1E9B}"/>
          </ac:spMkLst>
        </pc:spChg>
        <pc:spChg chg="add">
          <ac:chgData name="" userId="" providerId="" clId="Web-{F791679E-0C93-4F86-A479-6C9ED44248C4}" dt="2021-01-08T23:00:03.848" v="252"/>
          <ac:spMkLst>
            <pc:docMk/>
            <pc:sldMk cId="705392252" sldId="259"/>
            <ac:spMk id="39" creationId="{25148D7B-86F6-4516-8EEA-A549827E4BB9}"/>
          </ac:spMkLst>
        </pc:spChg>
        <pc:spChg chg="add">
          <ac:chgData name="" userId="" providerId="" clId="Web-{F791679E-0C93-4F86-A479-6C9ED44248C4}" dt="2021-01-08T23:00:03.848" v="252"/>
          <ac:spMkLst>
            <pc:docMk/>
            <pc:sldMk cId="705392252" sldId="259"/>
            <ac:spMk id="41" creationId="{E3F52668-573E-409A-9976-4842BB9EAAA4}"/>
          </ac:spMkLst>
        </pc:spChg>
        <pc:picChg chg="del mod ord">
          <ac:chgData name="" userId="" providerId="" clId="Web-{F791679E-0C93-4F86-A479-6C9ED44248C4}" dt="2021-01-08T22:59:57.207" v="249"/>
          <ac:picMkLst>
            <pc:docMk/>
            <pc:sldMk cId="705392252" sldId="259"/>
            <ac:picMk id="5" creationId="{924787FB-5743-4BD8-B9E5-2DC90256ABDF}"/>
          </ac:picMkLst>
        </pc:picChg>
        <pc:picChg chg="add mod ord">
          <ac:chgData name="" userId="" providerId="" clId="Web-{F791679E-0C93-4F86-A479-6C9ED44248C4}" dt="2021-01-08T23:00:03.848" v="252"/>
          <ac:picMkLst>
            <pc:docMk/>
            <pc:sldMk cId="705392252" sldId="259"/>
            <ac:picMk id="8" creationId="{CD136DF0-F4B1-4DA2-BEC5-F327A70DDF9E}"/>
          </ac:picMkLst>
        </pc:picChg>
        <pc:picChg chg="add del">
          <ac:chgData name="" userId="" providerId="" clId="Web-{F791679E-0C93-4F86-A479-6C9ED44248C4}" dt="2021-01-08T23:00:03.848" v="252"/>
          <ac:picMkLst>
            <pc:docMk/>
            <pc:sldMk cId="705392252" sldId="259"/>
            <ac:picMk id="14" creationId="{60CB6B56-9C1C-44DD-B973-C2B1F233A2C3}"/>
          </ac:picMkLst>
        </pc:picChg>
        <pc:picChg chg="add del">
          <ac:chgData name="" userId="" providerId="" clId="Web-{F791679E-0C93-4F86-A479-6C9ED44248C4}" dt="2021-01-08T23:00:03.848" v="252"/>
          <ac:picMkLst>
            <pc:docMk/>
            <pc:sldMk cId="705392252" sldId="259"/>
            <ac:picMk id="16" creationId="{FCA363CE-60DD-4ABB-A0E6-1294AB0FBDBF}"/>
          </ac:picMkLst>
        </pc:picChg>
        <pc:picChg chg="add">
          <ac:chgData name="" userId="" providerId="" clId="Web-{F791679E-0C93-4F86-A479-6C9ED44248C4}" dt="2021-01-08T23:00:03.848" v="252"/>
          <ac:picMkLst>
            <pc:docMk/>
            <pc:sldMk cId="705392252" sldId="259"/>
            <ac:picMk id="31" creationId="{60CB6B56-9C1C-44DD-B973-C2B1F233A2C3}"/>
          </ac:picMkLst>
        </pc:picChg>
        <pc:picChg chg="add">
          <ac:chgData name="" userId="" providerId="" clId="Web-{F791679E-0C93-4F86-A479-6C9ED44248C4}" dt="2021-01-08T23:00:03.848" v="252"/>
          <ac:picMkLst>
            <pc:docMk/>
            <pc:sldMk cId="705392252" sldId="259"/>
            <ac:picMk id="33" creationId="{FCA363CE-60DD-4ABB-A0E6-1294AB0FBDBF}"/>
          </ac:picMkLst>
        </pc:picChg>
      </pc:sldChg>
      <pc:sldChg chg="addSp delSp modSp mod setBg">
        <pc:chgData name="" userId="" providerId="" clId="Web-{F791679E-0C93-4F86-A479-6C9ED44248C4}" dt="2021-01-08T23:03:25.803" v="291" actId="1076"/>
        <pc:sldMkLst>
          <pc:docMk/>
          <pc:sldMk cId="2065557954" sldId="260"/>
        </pc:sldMkLst>
        <pc:spChg chg="mod">
          <ac:chgData name="" userId="" providerId="" clId="Web-{F791679E-0C93-4F86-A479-6C9ED44248C4}" dt="2021-01-08T23:03:01.533" v="283" actId="20577"/>
          <ac:spMkLst>
            <pc:docMk/>
            <pc:sldMk cId="2065557954" sldId="260"/>
            <ac:spMk id="2" creationId="{00000000-0000-0000-0000-000000000000}"/>
          </ac:spMkLst>
        </pc:spChg>
        <pc:spChg chg="mod">
          <ac:chgData name="" userId="" providerId="" clId="Web-{F791679E-0C93-4F86-A479-6C9ED44248C4}" dt="2021-01-08T23:03:25.803" v="291" actId="1076"/>
          <ac:spMkLst>
            <pc:docMk/>
            <pc:sldMk cId="2065557954" sldId="260"/>
            <ac:spMk id="3" creationId="{00000000-0000-0000-0000-000000000000}"/>
          </ac:spMkLst>
        </pc:spChg>
        <pc:spChg chg="add del">
          <ac:chgData name="" userId="" providerId="" clId="Web-{F791679E-0C93-4F86-A479-6C9ED44248C4}" dt="2021-01-08T23:01:23.646" v="265"/>
          <ac:spMkLst>
            <pc:docMk/>
            <pc:sldMk cId="2065557954" sldId="260"/>
            <ac:spMk id="13" creationId="{8DA14841-53A4-4935-BE65-C8373B8A6D06}"/>
          </ac:spMkLst>
        </pc:spChg>
        <pc:spChg chg="add del">
          <ac:chgData name="" userId="" providerId="" clId="Web-{F791679E-0C93-4F86-A479-6C9ED44248C4}" dt="2021-01-08T23:01:23.646" v="265"/>
          <ac:spMkLst>
            <pc:docMk/>
            <pc:sldMk cId="2065557954" sldId="260"/>
            <ac:spMk id="15" creationId="{9877C2CF-B2DD-41C8-8B5E-152673376B41}"/>
          </ac:spMkLst>
        </pc:spChg>
        <pc:spChg chg="add del">
          <ac:chgData name="" userId="" providerId="" clId="Web-{F791679E-0C93-4F86-A479-6C9ED44248C4}" dt="2021-01-08T23:01:23.646" v="265"/>
          <ac:spMkLst>
            <pc:docMk/>
            <pc:sldMk cId="2065557954" sldId="260"/>
            <ac:spMk id="17" creationId="{24923D72-7E69-464B-94C5-B2530008D094}"/>
          </ac:spMkLst>
        </pc:spChg>
        <pc:spChg chg="add del">
          <ac:chgData name="" userId="" providerId="" clId="Web-{F791679E-0C93-4F86-A479-6C9ED44248C4}" dt="2021-01-08T23:01:23.646" v="265"/>
          <ac:spMkLst>
            <pc:docMk/>
            <pc:sldMk cId="2065557954" sldId="260"/>
            <ac:spMk id="19" creationId="{A00CCC86-7A88-4DFF-A0D0-6604606A2AEA}"/>
          </ac:spMkLst>
        </pc:spChg>
        <pc:spChg chg="add del">
          <ac:chgData name="" userId="" providerId="" clId="Web-{F791679E-0C93-4F86-A479-6C9ED44248C4}" dt="2021-01-08T23:01:23.646" v="265"/>
          <ac:spMkLst>
            <pc:docMk/>
            <pc:sldMk cId="2065557954" sldId="260"/>
            <ac:spMk id="21" creationId="{E1F8ABFD-155B-4386-AE33-6E13057CFCF3}"/>
          </ac:spMkLst>
        </pc:spChg>
        <pc:spChg chg="add del">
          <ac:chgData name="" userId="" providerId="" clId="Web-{F791679E-0C93-4F86-A479-6C9ED44248C4}" dt="2021-01-08T23:01:23.646" v="265"/>
          <ac:spMkLst>
            <pc:docMk/>
            <pc:sldMk cId="2065557954" sldId="260"/>
            <ac:spMk id="23" creationId="{3FAD17B9-9E6C-4DD1-9728-97B5E5FCCAB2}"/>
          </ac:spMkLst>
        </pc:spChg>
        <pc:spChg chg="add del">
          <ac:chgData name="" userId="" providerId="" clId="Web-{F791679E-0C93-4F86-A479-6C9ED44248C4}" dt="2021-01-08T23:01:23.646" v="265"/>
          <ac:spMkLst>
            <pc:docMk/>
            <pc:sldMk cId="2065557954" sldId="260"/>
            <ac:spMk id="25" creationId="{D7AC3F90-A588-42FF-B41D-062A8D91B9E5}"/>
          </ac:spMkLst>
        </pc:spChg>
        <pc:spChg chg="add del">
          <ac:chgData name="" userId="" providerId="" clId="Web-{F791679E-0C93-4F86-A479-6C9ED44248C4}" dt="2021-01-08T23:01:23.646" v="265"/>
          <ac:spMkLst>
            <pc:docMk/>
            <pc:sldMk cId="2065557954" sldId="260"/>
            <ac:spMk id="29" creationId="{E1AADF25-43E9-4DE0-AD82-4F6052319136}"/>
          </ac:spMkLst>
        </pc:spChg>
        <pc:spChg chg="add del">
          <ac:chgData name="" userId="" providerId="" clId="Web-{F791679E-0C93-4F86-A479-6C9ED44248C4}" dt="2021-01-08T23:01:23.646" v="265"/>
          <ac:spMkLst>
            <pc:docMk/>
            <pc:sldMk cId="2065557954" sldId="260"/>
            <ac:spMk id="31" creationId="{CBC2D515-EF3C-4E4E-8BC1-192B21E92713}"/>
          </ac:spMkLst>
        </pc:spChg>
        <pc:spChg chg="add del">
          <ac:chgData name="" userId="" providerId="" clId="Web-{F791679E-0C93-4F86-A479-6C9ED44248C4}" dt="2021-01-08T23:01:12.411" v="260"/>
          <ac:spMkLst>
            <pc:docMk/>
            <pc:sldMk cId="2065557954" sldId="260"/>
            <ac:spMk id="33" creationId="{C00D9662-5CF3-4BF8-85EE-E1503E35D04B}"/>
          </ac:spMkLst>
        </pc:spChg>
        <pc:spChg chg="add del">
          <ac:chgData name="" userId="" providerId="" clId="Web-{F791679E-0C93-4F86-A479-6C9ED44248C4}" dt="2021-01-08T23:01:05.864" v="258"/>
          <ac:spMkLst>
            <pc:docMk/>
            <pc:sldMk cId="2065557954" sldId="260"/>
            <ac:spMk id="36" creationId="{147E635D-C3B4-465B-AF24-991B6BF63C49}"/>
          </ac:spMkLst>
        </pc:spChg>
        <pc:spChg chg="add del">
          <ac:chgData name="" userId="" providerId="" clId="Web-{F791679E-0C93-4F86-A479-6C9ED44248C4}" dt="2021-01-08T23:01:12.411" v="260"/>
          <ac:spMkLst>
            <pc:docMk/>
            <pc:sldMk cId="2065557954" sldId="260"/>
            <ac:spMk id="37" creationId="{5BF951FB-3496-4321-9E03-62C6C49A2952}"/>
          </ac:spMkLst>
        </pc:spChg>
        <pc:spChg chg="add del">
          <ac:chgData name="" userId="" providerId="" clId="Web-{F791679E-0C93-4F86-A479-6C9ED44248C4}" dt="2021-01-08T23:01:12.411" v="260"/>
          <ac:spMkLst>
            <pc:docMk/>
            <pc:sldMk cId="2065557954" sldId="260"/>
            <ac:spMk id="39" creationId="{612CC157-1C7E-4345-89D3-52E61E0A142B}"/>
          </ac:spMkLst>
        </pc:spChg>
        <pc:spChg chg="add del">
          <ac:chgData name="" userId="" providerId="" clId="Web-{F791679E-0C93-4F86-A479-6C9ED44248C4}" dt="2021-01-08T23:01:05.864" v="258"/>
          <ac:spMkLst>
            <pc:docMk/>
            <pc:sldMk cId="2065557954" sldId="260"/>
            <ac:spMk id="42" creationId="{14E56C4B-C9E0-4F01-AF43-E69279A06A1C}"/>
          </ac:spMkLst>
        </pc:spChg>
        <pc:spChg chg="add del">
          <ac:chgData name="" userId="" providerId="" clId="Web-{F791679E-0C93-4F86-A479-6C9ED44248C4}" dt="2021-01-08T23:01:05.864" v="258"/>
          <ac:spMkLst>
            <pc:docMk/>
            <pc:sldMk cId="2065557954" sldId="260"/>
            <ac:spMk id="44" creationId="{8C654A17-56DA-4921-A42B-DE255FA66365}"/>
          </ac:spMkLst>
        </pc:spChg>
        <pc:spChg chg="add del">
          <ac:chgData name="" userId="" providerId="" clId="Web-{F791679E-0C93-4F86-A479-6C9ED44248C4}" dt="2021-01-08T23:01:16.786" v="262"/>
          <ac:spMkLst>
            <pc:docMk/>
            <pc:sldMk cId="2065557954" sldId="260"/>
            <ac:spMk id="45" creationId="{4C790028-99AE-4AE4-8269-9913E2D50625}"/>
          </ac:spMkLst>
        </pc:spChg>
        <pc:spChg chg="add del">
          <ac:chgData name="" userId="" providerId="" clId="Web-{F791679E-0C93-4F86-A479-6C9ED44248C4}" dt="2021-01-08T23:01:12.411" v="260"/>
          <ac:spMkLst>
            <pc:docMk/>
            <pc:sldMk cId="2065557954" sldId="260"/>
            <ac:spMk id="46" creationId="{B3554ECE-6F4C-4F12-B9C2-1A8072672313}"/>
          </ac:spMkLst>
        </pc:spChg>
        <pc:spChg chg="add del">
          <ac:chgData name="" userId="" providerId="" clId="Web-{F791679E-0C93-4F86-A479-6C9ED44248C4}" dt="2021-01-08T23:01:16.786" v="262"/>
          <ac:spMkLst>
            <pc:docMk/>
            <pc:sldMk cId="2065557954" sldId="260"/>
            <ac:spMk id="47" creationId="{06936A2A-FE08-4EE0-A409-3EF3FA2448DE}"/>
          </ac:spMkLst>
        </pc:spChg>
        <pc:spChg chg="add del">
          <ac:chgData name="" userId="" providerId="" clId="Web-{F791679E-0C93-4F86-A479-6C9ED44248C4}" dt="2021-01-08T23:01:12.411" v="260"/>
          <ac:spMkLst>
            <pc:docMk/>
            <pc:sldMk cId="2065557954" sldId="260"/>
            <ac:spMk id="48" creationId="{1D35B0FD-0F2F-4198-91DA-900B7FB3F9C6}"/>
          </ac:spMkLst>
        </pc:spChg>
        <pc:spChg chg="add del">
          <ac:chgData name="" userId="" providerId="" clId="Web-{F791679E-0C93-4F86-A479-6C9ED44248C4}" dt="2021-01-08T23:01:16.786" v="262"/>
          <ac:spMkLst>
            <pc:docMk/>
            <pc:sldMk cId="2065557954" sldId="260"/>
            <ac:spMk id="49" creationId="{E1F0989E-BFBB-43E4-927B-2C51C7AE261D}"/>
          </ac:spMkLst>
        </pc:spChg>
        <pc:spChg chg="add del">
          <ac:chgData name="" userId="" providerId="" clId="Web-{F791679E-0C93-4F86-A479-6C9ED44248C4}" dt="2021-01-08T23:01:16.786" v="262"/>
          <ac:spMkLst>
            <pc:docMk/>
            <pc:sldMk cId="2065557954" sldId="260"/>
            <ac:spMk id="50" creationId="{CC3320C8-0DF2-47E2-AE32-8C570D54BC4B}"/>
          </ac:spMkLst>
        </pc:spChg>
        <pc:spChg chg="add del">
          <ac:chgData name="" userId="" providerId="" clId="Web-{F791679E-0C93-4F86-A479-6C9ED44248C4}" dt="2021-01-08T23:01:16.786" v="262"/>
          <ac:spMkLst>
            <pc:docMk/>
            <pc:sldMk cId="2065557954" sldId="260"/>
            <ac:spMk id="51" creationId="{8ACA2469-91AA-459B-A5DD-8FFC0F70E05C}"/>
          </ac:spMkLst>
        </pc:spChg>
        <pc:spChg chg="add del">
          <ac:chgData name="" userId="" providerId="" clId="Web-{F791679E-0C93-4F86-A479-6C9ED44248C4}" dt="2021-01-08T23:01:16.786" v="262"/>
          <ac:spMkLst>
            <pc:docMk/>
            <pc:sldMk cId="2065557954" sldId="260"/>
            <ac:spMk id="53" creationId="{97860FD2-CA19-4064-AA6F-68050C3D2011}"/>
          </ac:spMkLst>
        </pc:spChg>
        <pc:spChg chg="add del">
          <ac:chgData name="" userId="" providerId="" clId="Web-{F791679E-0C93-4F86-A479-6C9ED44248C4}" dt="2021-01-08T23:01:16.786" v="262"/>
          <ac:spMkLst>
            <pc:docMk/>
            <pc:sldMk cId="2065557954" sldId="260"/>
            <ac:spMk id="56" creationId="{AC084A8C-D0A6-4A75-AED9-C13FD20A6E6A}"/>
          </ac:spMkLst>
        </pc:spChg>
        <pc:spChg chg="add del">
          <ac:chgData name="" userId="" providerId="" clId="Web-{F791679E-0C93-4F86-A479-6C9ED44248C4}" dt="2021-01-08T23:01:16.786" v="262"/>
          <ac:spMkLst>
            <pc:docMk/>
            <pc:sldMk cId="2065557954" sldId="260"/>
            <ac:spMk id="58" creationId="{6B537086-027A-4360-81BC-8BA916D266B8}"/>
          </ac:spMkLst>
        </pc:spChg>
        <pc:spChg chg="add del">
          <ac:chgData name="" userId="" providerId="" clId="Web-{F791679E-0C93-4F86-A479-6C9ED44248C4}" dt="2021-01-08T23:01:23.599" v="264"/>
          <ac:spMkLst>
            <pc:docMk/>
            <pc:sldMk cId="2065557954" sldId="260"/>
            <ac:spMk id="59" creationId="{8DA14841-53A4-4935-BE65-C8373B8A6D06}"/>
          </ac:spMkLst>
        </pc:spChg>
        <pc:spChg chg="add del">
          <ac:chgData name="" userId="" providerId="" clId="Web-{F791679E-0C93-4F86-A479-6C9ED44248C4}" dt="2021-01-08T23:01:16.786" v="262"/>
          <ac:spMkLst>
            <pc:docMk/>
            <pc:sldMk cId="2065557954" sldId="260"/>
            <ac:spMk id="60" creationId="{EFAAFA00-A1E1-4789-A035-9CBB7B03082B}"/>
          </ac:spMkLst>
        </pc:spChg>
        <pc:spChg chg="add del">
          <ac:chgData name="" userId="" providerId="" clId="Web-{F791679E-0C93-4F86-A479-6C9ED44248C4}" dt="2021-01-08T23:01:23.599" v="264"/>
          <ac:spMkLst>
            <pc:docMk/>
            <pc:sldMk cId="2065557954" sldId="260"/>
            <ac:spMk id="61" creationId="{9877C2CF-B2DD-41C8-8B5E-152673376B41}"/>
          </ac:spMkLst>
        </pc:spChg>
        <pc:spChg chg="add del">
          <ac:chgData name="" userId="" providerId="" clId="Web-{F791679E-0C93-4F86-A479-6C9ED44248C4}" dt="2021-01-08T23:01:16.786" v="262"/>
          <ac:spMkLst>
            <pc:docMk/>
            <pc:sldMk cId="2065557954" sldId="260"/>
            <ac:spMk id="62" creationId="{FC0230C3-CF46-441A-85D2-5E6F8B3A1E29}"/>
          </ac:spMkLst>
        </pc:spChg>
        <pc:spChg chg="add del">
          <ac:chgData name="" userId="" providerId="" clId="Web-{F791679E-0C93-4F86-A479-6C9ED44248C4}" dt="2021-01-08T23:01:23.599" v="264"/>
          <ac:spMkLst>
            <pc:docMk/>
            <pc:sldMk cId="2065557954" sldId="260"/>
            <ac:spMk id="63" creationId="{24923D72-7E69-464B-94C5-B2530008D094}"/>
          </ac:spMkLst>
        </pc:spChg>
        <pc:spChg chg="add del">
          <ac:chgData name="" userId="" providerId="" clId="Web-{F791679E-0C93-4F86-A479-6C9ED44248C4}" dt="2021-01-08T23:01:23.599" v="264"/>
          <ac:spMkLst>
            <pc:docMk/>
            <pc:sldMk cId="2065557954" sldId="260"/>
            <ac:spMk id="64" creationId="{A00CCC86-7A88-4DFF-A0D0-6604606A2AEA}"/>
          </ac:spMkLst>
        </pc:spChg>
        <pc:spChg chg="add del">
          <ac:chgData name="" userId="" providerId="" clId="Web-{F791679E-0C93-4F86-A479-6C9ED44248C4}" dt="2021-01-08T23:01:23.599" v="264"/>
          <ac:spMkLst>
            <pc:docMk/>
            <pc:sldMk cId="2065557954" sldId="260"/>
            <ac:spMk id="65" creationId="{E1F8ABFD-155B-4386-AE33-6E13057CFCF3}"/>
          </ac:spMkLst>
        </pc:spChg>
        <pc:spChg chg="add del">
          <ac:chgData name="" userId="" providerId="" clId="Web-{F791679E-0C93-4F86-A479-6C9ED44248C4}" dt="2021-01-08T23:01:23.599" v="264"/>
          <ac:spMkLst>
            <pc:docMk/>
            <pc:sldMk cId="2065557954" sldId="260"/>
            <ac:spMk id="66" creationId="{40C8693A-B687-4F5E-B86B-B4F11D52347E}"/>
          </ac:spMkLst>
        </pc:spChg>
        <pc:spChg chg="add del">
          <ac:chgData name="" userId="" providerId="" clId="Web-{F791679E-0C93-4F86-A479-6C9ED44248C4}" dt="2021-01-08T23:01:23.599" v="264"/>
          <ac:spMkLst>
            <pc:docMk/>
            <pc:sldMk cId="2065557954" sldId="260"/>
            <ac:spMk id="69" creationId="{E7B58214-716F-43B8-8272-85CE2B9AB0B5}"/>
          </ac:spMkLst>
        </pc:spChg>
        <pc:spChg chg="add del">
          <ac:chgData name="" userId="" providerId="" clId="Web-{F791679E-0C93-4F86-A479-6C9ED44248C4}" dt="2021-01-08T23:01:23.599" v="264"/>
          <ac:spMkLst>
            <pc:docMk/>
            <pc:sldMk cId="2065557954" sldId="260"/>
            <ac:spMk id="70" creationId="{2A5C070E-7DB1-4147-B6A8-D14B9C40E159}"/>
          </ac:spMkLst>
        </pc:spChg>
        <pc:spChg chg="add del">
          <ac:chgData name="" userId="" providerId="" clId="Web-{F791679E-0C93-4F86-A479-6C9ED44248C4}" dt="2021-01-08T23:01:23.599" v="264"/>
          <ac:spMkLst>
            <pc:docMk/>
            <pc:sldMk cId="2065557954" sldId="260"/>
            <ac:spMk id="71" creationId="{A31070C9-36CD-4B65-8159-324995821FB9}"/>
          </ac:spMkLst>
        </pc:spChg>
        <pc:spChg chg="add del">
          <ac:chgData name="" userId="" providerId="" clId="Web-{F791679E-0C93-4F86-A479-6C9ED44248C4}" dt="2021-01-08T23:01:23.599" v="264"/>
          <ac:spMkLst>
            <pc:docMk/>
            <pc:sldMk cId="2065557954" sldId="260"/>
            <ac:spMk id="72" creationId="{89C35FB2-5194-4BE0-92D0-464E2B7116C7}"/>
          </ac:spMkLst>
        </pc:spChg>
        <pc:spChg chg="add">
          <ac:chgData name="" userId="" providerId="" clId="Web-{F791679E-0C93-4F86-A479-6C9ED44248C4}" dt="2021-01-08T23:01:23.646" v="265"/>
          <ac:spMkLst>
            <pc:docMk/>
            <pc:sldMk cId="2065557954" sldId="260"/>
            <ac:spMk id="75" creationId="{8DA14841-53A4-4935-BE65-C8373B8A6D06}"/>
          </ac:spMkLst>
        </pc:spChg>
        <pc:spChg chg="add">
          <ac:chgData name="" userId="" providerId="" clId="Web-{F791679E-0C93-4F86-A479-6C9ED44248C4}" dt="2021-01-08T23:01:23.646" v="265"/>
          <ac:spMkLst>
            <pc:docMk/>
            <pc:sldMk cId="2065557954" sldId="260"/>
            <ac:spMk id="76" creationId="{9877C2CF-B2DD-41C8-8B5E-152673376B41}"/>
          </ac:spMkLst>
        </pc:spChg>
        <pc:spChg chg="add">
          <ac:chgData name="" userId="" providerId="" clId="Web-{F791679E-0C93-4F86-A479-6C9ED44248C4}" dt="2021-01-08T23:01:23.646" v="265"/>
          <ac:spMkLst>
            <pc:docMk/>
            <pc:sldMk cId="2065557954" sldId="260"/>
            <ac:spMk id="77" creationId="{24923D72-7E69-464B-94C5-B2530008D094}"/>
          </ac:spMkLst>
        </pc:spChg>
        <pc:spChg chg="add">
          <ac:chgData name="" userId="" providerId="" clId="Web-{F791679E-0C93-4F86-A479-6C9ED44248C4}" dt="2021-01-08T23:01:23.646" v="265"/>
          <ac:spMkLst>
            <pc:docMk/>
            <pc:sldMk cId="2065557954" sldId="260"/>
            <ac:spMk id="78" creationId="{A00CCC86-7A88-4DFF-A0D0-6604606A2AEA}"/>
          </ac:spMkLst>
        </pc:spChg>
        <pc:spChg chg="add">
          <ac:chgData name="" userId="" providerId="" clId="Web-{F791679E-0C93-4F86-A479-6C9ED44248C4}" dt="2021-01-08T23:01:23.646" v="265"/>
          <ac:spMkLst>
            <pc:docMk/>
            <pc:sldMk cId="2065557954" sldId="260"/>
            <ac:spMk id="79" creationId="{E1F8ABFD-155B-4386-AE33-6E13057CFCF3}"/>
          </ac:spMkLst>
        </pc:spChg>
        <pc:spChg chg="add">
          <ac:chgData name="" userId="" providerId="" clId="Web-{F791679E-0C93-4F86-A479-6C9ED44248C4}" dt="2021-01-08T23:01:23.646" v="265"/>
          <ac:spMkLst>
            <pc:docMk/>
            <pc:sldMk cId="2065557954" sldId="260"/>
            <ac:spMk id="80" creationId="{3FAD17B9-9E6C-4DD1-9728-97B5E5FCCAB2}"/>
          </ac:spMkLst>
        </pc:spChg>
        <pc:spChg chg="add">
          <ac:chgData name="" userId="" providerId="" clId="Web-{F791679E-0C93-4F86-A479-6C9ED44248C4}" dt="2021-01-08T23:01:23.646" v="265"/>
          <ac:spMkLst>
            <pc:docMk/>
            <pc:sldMk cId="2065557954" sldId="260"/>
            <ac:spMk id="81" creationId="{D7AC3F90-A588-42FF-B41D-062A8D91B9E5}"/>
          </ac:spMkLst>
        </pc:spChg>
        <pc:spChg chg="add">
          <ac:chgData name="" userId="" providerId="" clId="Web-{F791679E-0C93-4F86-A479-6C9ED44248C4}" dt="2021-01-08T23:01:23.646" v="265"/>
          <ac:spMkLst>
            <pc:docMk/>
            <pc:sldMk cId="2065557954" sldId="260"/>
            <ac:spMk id="83" creationId="{E1AADF25-43E9-4DE0-AD82-4F6052319136}"/>
          </ac:spMkLst>
        </pc:spChg>
        <pc:spChg chg="add">
          <ac:chgData name="" userId="" providerId="" clId="Web-{F791679E-0C93-4F86-A479-6C9ED44248C4}" dt="2021-01-08T23:01:23.646" v="265"/>
          <ac:spMkLst>
            <pc:docMk/>
            <pc:sldMk cId="2065557954" sldId="260"/>
            <ac:spMk id="84" creationId="{CBC2D515-EF3C-4E4E-8BC1-192B21E92713}"/>
          </ac:spMkLst>
        </pc:spChg>
        <pc:picChg chg="mod ord">
          <ac:chgData name="" userId="" providerId="" clId="Web-{F791679E-0C93-4F86-A479-6C9ED44248C4}" dt="2021-01-08T23:01:23.646" v="265"/>
          <ac:picMkLst>
            <pc:docMk/>
            <pc:sldMk cId="2065557954" sldId="260"/>
            <ac:picMk id="4" creationId="{AC9289F3-17BA-496A-84EC-F1027A3BAEB6}"/>
          </ac:picMkLst>
        </pc:picChg>
        <pc:picChg chg="add del">
          <ac:chgData name="" userId="" providerId="" clId="Web-{F791679E-0C93-4F86-A479-6C9ED44248C4}" dt="2021-01-08T23:01:23.646" v="265"/>
          <ac:picMkLst>
            <pc:docMk/>
            <pc:sldMk cId="2065557954" sldId="260"/>
            <ac:picMk id="9" creationId="{2FA3880A-8D8F-466C-A4A1-F07BCDD3719C}"/>
          </ac:picMkLst>
        </pc:picChg>
        <pc:picChg chg="add del">
          <ac:chgData name="" userId="" providerId="" clId="Web-{F791679E-0C93-4F86-A479-6C9ED44248C4}" dt="2021-01-08T23:01:23.646" v="265"/>
          <ac:picMkLst>
            <pc:docMk/>
            <pc:sldMk cId="2065557954" sldId="260"/>
            <ac:picMk id="11" creationId="{3C0A64CB-20A1-4508-B568-284EB04F78EE}"/>
          </ac:picMkLst>
        </pc:picChg>
        <pc:picChg chg="add del">
          <ac:chgData name="" userId="" providerId="" clId="Web-{F791679E-0C93-4F86-A479-6C9ED44248C4}" dt="2021-01-08T23:01:23.646" v="265"/>
          <ac:picMkLst>
            <pc:docMk/>
            <pc:sldMk cId="2065557954" sldId="260"/>
            <ac:picMk id="27" creationId="{015AB904-4FB7-4A0D-B43E-03ACF05E1445}"/>
          </ac:picMkLst>
        </pc:picChg>
        <pc:picChg chg="add del">
          <ac:chgData name="" userId="" providerId="" clId="Web-{F791679E-0C93-4F86-A479-6C9ED44248C4}" dt="2021-01-08T23:01:12.411" v="260"/>
          <ac:picMkLst>
            <pc:docMk/>
            <pc:sldMk cId="2065557954" sldId="260"/>
            <ac:picMk id="34" creationId="{39C7C206-8404-40AC-969B-40CE396E31FE}"/>
          </ac:picMkLst>
        </pc:picChg>
        <pc:picChg chg="add del">
          <ac:chgData name="" userId="" providerId="" clId="Web-{F791679E-0C93-4F86-A479-6C9ED44248C4}" dt="2021-01-08T23:01:12.411" v="260"/>
          <ac:picMkLst>
            <pc:docMk/>
            <pc:sldMk cId="2065557954" sldId="260"/>
            <ac:picMk id="35" creationId="{BEAD64B3-D01F-43C5-AFF5-7EDCC3D37441}"/>
          </ac:picMkLst>
        </pc:picChg>
        <pc:picChg chg="add del">
          <ac:chgData name="" userId="" providerId="" clId="Web-{F791679E-0C93-4F86-A479-6C9ED44248C4}" dt="2021-01-08T23:01:05.864" v="258"/>
          <ac:picMkLst>
            <pc:docMk/>
            <pc:sldMk cId="2065557954" sldId="260"/>
            <ac:picMk id="38" creationId="{4A0623D0-396B-499E-BBFB-C17F1BB0F2DF}"/>
          </ac:picMkLst>
        </pc:picChg>
        <pc:picChg chg="add del">
          <ac:chgData name="" userId="" providerId="" clId="Web-{F791679E-0C93-4F86-A479-6C9ED44248C4}" dt="2021-01-08T23:01:05.864" v="258"/>
          <ac:picMkLst>
            <pc:docMk/>
            <pc:sldMk cId="2065557954" sldId="260"/>
            <ac:picMk id="40" creationId="{21AF192C-698D-4635-9C9F-F9769A56A96C}"/>
          </ac:picMkLst>
        </pc:picChg>
        <pc:picChg chg="add del">
          <ac:chgData name="" userId="" providerId="" clId="Web-{F791679E-0C93-4F86-A479-6C9ED44248C4}" dt="2021-01-08T23:01:16.786" v="262"/>
          <ac:picMkLst>
            <pc:docMk/>
            <pc:sldMk cId="2065557954" sldId="260"/>
            <ac:picMk id="41" creationId="{01AF5FBB-9FDC-4D75-9DD6-DAF01ED197A0}"/>
          </ac:picMkLst>
        </pc:picChg>
        <pc:picChg chg="add del">
          <ac:chgData name="" userId="" providerId="" clId="Web-{F791679E-0C93-4F86-A479-6C9ED44248C4}" dt="2021-01-08T23:01:16.786" v="262"/>
          <ac:picMkLst>
            <pc:docMk/>
            <pc:sldMk cId="2065557954" sldId="260"/>
            <ac:picMk id="43" creationId="{933BBBE6-F4CF-483E-BA74-B51421B4D93F}"/>
          </ac:picMkLst>
        </pc:picChg>
        <pc:picChg chg="add del">
          <ac:chgData name="" userId="" providerId="" clId="Web-{F791679E-0C93-4F86-A479-6C9ED44248C4}" dt="2021-01-08T23:01:16.786" v="262"/>
          <ac:picMkLst>
            <pc:docMk/>
            <pc:sldMk cId="2065557954" sldId="260"/>
            <ac:picMk id="52" creationId="{9937E2AB-626F-4D5D-8344-EE2C08191D97}"/>
          </ac:picMkLst>
        </pc:picChg>
        <pc:picChg chg="add del">
          <ac:chgData name="" userId="" providerId="" clId="Web-{F791679E-0C93-4F86-A479-6C9ED44248C4}" dt="2021-01-08T23:01:16.786" v="262"/>
          <ac:picMkLst>
            <pc:docMk/>
            <pc:sldMk cId="2065557954" sldId="260"/>
            <ac:picMk id="54" creationId="{31374C91-3FF2-48F7-A02C-36E1E075F552}"/>
          </ac:picMkLst>
        </pc:picChg>
        <pc:picChg chg="add del">
          <ac:chgData name="" userId="" providerId="" clId="Web-{F791679E-0C93-4F86-A479-6C9ED44248C4}" dt="2021-01-08T23:01:23.599" v="264"/>
          <ac:picMkLst>
            <pc:docMk/>
            <pc:sldMk cId="2065557954" sldId="260"/>
            <ac:picMk id="55" creationId="{2FA3880A-8D8F-466C-A4A1-F07BCDD3719C}"/>
          </ac:picMkLst>
        </pc:picChg>
        <pc:picChg chg="add del">
          <ac:chgData name="" userId="" providerId="" clId="Web-{F791679E-0C93-4F86-A479-6C9ED44248C4}" dt="2021-01-08T23:01:23.599" v="264"/>
          <ac:picMkLst>
            <pc:docMk/>
            <pc:sldMk cId="2065557954" sldId="260"/>
            <ac:picMk id="57" creationId="{3C0A64CB-20A1-4508-B568-284EB04F78EE}"/>
          </ac:picMkLst>
        </pc:picChg>
        <pc:picChg chg="add del">
          <ac:chgData name="" userId="" providerId="" clId="Web-{F791679E-0C93-4F86-A479-6C9ED44248C4}" dt="2021-01-08T23:01:23.599" v="264"/>
          <ac:picMkLst>
            <pc:docMk/>
            <pc:sldMk cId="2065557954" sldId="260"/>
            <ac:picMk id="67" creationId="{D51084F9-D042-49BE-9E1A-43E583B98FCC}"/>
          </ac:picMkLst>
        </pc:picChg>
        <pc:picChg chg="add del">
          <ac:chgData name="" userId="" providerId="" clId="Web-{F791679E-0C93-4F86-A479-6C9ED44248C4}" dt="2021-01-08T23:01:23.599" v="264"/>
          <ac:picMkLst>
            <pc:docMk/>
            <pc:sldMk cId="2065557954" sldId="260"/>
            <ac:picMk id="68" creationId="{EE65CA45-264D-4FD3-9249-3CB04EC97E80}"/>
          </ac:picMkLst>
        </pc:picChg>
        <pc:picChg chg="add">
          <ac:chgData name="" userId="" providerId="" clId="Web-{F791679E-0C93-4F86-A479-6C9ED44248C4}" dt="2021-01-08T23:01:23.646" v="265"/>
          <ac:picMkLst>
            <pc:docMk/>
            <pc:sldMk cId="2065557954" sldId="260"/>
            <ac:picMk id="73" creationId="{2FA3880A-8D8F-466C-A4A1-F07BCDD3719C}"/>
          </ac:picMkLst>
        </pc:picChg>
        <pc:picChg chg="add">
          <ac:chgData name="" userId="" providerId="" clId="Web-{F791679E-0C93-4F86-A479-6C9ED44248C4}" dt="2021-01-08T23:01:23.646" v="265"/>
          <ac:picMkLst>
            <pc:docMk/>
            <pc:sldMk cId="2065557954" sldId="260"/>
            <ac:picMk id="74" creationId="{3C0A64CB-20A1-4508-B568-284EB04F78EE}"/>
          </ac:picMkLst>
        </pc:picChg>
        <pc:picChg chg="add">
          <ac:chgData name="" userId="" providerId="" clId="Web-{F791679E-0C93-4F86-A479-6C9ED44248C4}" dt="2021-01-08T23:01:23.646" v="265"/>
          <ac:picMkLst>
            <pc:docMk/>
            <pc:sldMk cId="2065557954" sldId="260"/>
            <ac:picMk id="82" creationId="{015AB904-4FB7-4A0D-B43E-03ACF05E1445}"/>
          </ac:picMkLst>
        </pc:picChg>
      </pc:sldChg>
      <pc:sldChg chg="modSp">
        <pc:chgData name="" userId="" providerId="" clId="Web-{F791679E-0C93-4F86-A479-6C9ED44248C4}" dt="2021-01-08T23:11:40.436" v="345" actId="20577"/>
        <pc:sldMkLst>
          <pc:docMk/>
          <pc:sldMk cId="1687254145" sldId="261"/>
        </pc:sldMkLst>
        <pc:spChg chg="mod">
          <ac:chgData name="" userId="" providerId="" clId="Web-{F791679E-0C93-4F86-A479-6C9ED44248C4}" dt="2021-01-08T23:11:40.436" v="345" actId="20577"/>
          <ac:spMkLst>
            <pc:docMk/>
            <pc:sldMk cId="1687254145" sldId="261"/>
            <ac:spMk id="3" creationId="{00000000-0000-0000-0000-000000000000}"/>
          </ac:spMkLst>
        </pc:spChg>
        <pc:spChg chg="mod">
          <ac:chgData name="" userId="" providerId="" clId="Web-{F791679E-0C93-4F86-A479-6C9ED44248C4}" dt="2021-01-08T23:10:51.060" v="324" actId="14100"/>
          <ac:spMkLst>
            <pc:docMk/>
            <pc:sldMk cId="1687254145" sldId="261"/>
            <ac:spMk id="4" creationId="{12A9E243-8360-4D53-9AEC-D30F3F43ACCD}"/>
          </ac:spMkLst>
        </pc:spChg>
      </pc:sldChg>
      <pc:sldChg chg="addSp delSp modSp">
        <pc:chgData name="" userId="" providerId="" clId="Web-{F791679E-0C93-4F86-A479-6C9ED44248C4}" dt="2021-01-08T23:18:47.408" v="397"/>
        <pc:sldMkLst>
          <pc:docMk/>
          <pc:sldMk cId="209411804" sldId="262"/>
        </pc:sldMkLst>
        <pc:spChg chg="mod">
          <ac:chgData name="" userId="" providerId="" clId="Web-{F791679E-0C93-4F86-A479-6C9ED44248C4}" dt="2021-01-08T23:18:47.408" v="397"/>
          <ac:spMkLst>
            <pc:docMk/>
            <pc:sldMk cId="209411804" sldId="262"/>
            <ac:spMk id="2" creationId="{00000000-0000-0000-0000-000000000000}"/>
          </ac:spMkLst>
        </pc:spChg>
        <pc:spChg chg="mod ord">
          <ac:chgData name="" userId="" providerId="" clId="Web-{F791679E-0C93-4F86-A479-6C9ED44248C4}" dt="2021-01-08T23:18:47.408" v="397"/>
          <ac:spMkLst>
            <pc:docMk/>
            <pc:sldMk cId="209411804" sldId="262"/>
            <ac:spMk id="3" creationId="{00000000-0000-0000-0000-000000000000}"/>
          </ac:spMkLst>
        </pc:spChg>
        <pc:spChg chg="add del">
          <ac:chgData name="" userId="" providerId="" clId="Web-{F791679E-0C93-4F86-A479-6C9ED44248C4}" dt="2021-01-08T23:18:47.408" v="397"/>
          <ac:spMkLst>
            <pc:docMk/>
            <pc:sldMk cId="209411804" sldId="262"/>
            <ac:spMk id="10" creationId="{B9EEB229-3EBA-4333-B94C-ED62EC10144B}"/>
          </ac:spMkLst>
        </pc:spChg>
        <pc:spChg chg="add del">
          <ac:chgData name="" userId="" providerId="" clId="Web-{F791679E-0C93-4F86-A479-6C9ED44248C4}" dt="2021-01-08T23:18:47.408" v="397"/>
          <ac:spMkLst>
            <pc:docMk/>
            <pc:sldMk cId="209411804" sldId="262"/>
            <ac:spMk id="16" creationId="{B6500FA0-D185-45FF-9F47-EF5FB715808C}"/>
          </ac:spMkLst>
        </pc:spChg>
        <pc:spChg chg="add del">
          <ac:chgData name="" userId="" providerId="" clId="Web-{F791679E-0C93-4F86-A479-6C9ED44248C4}" dt="2021-01-08T23:18:47.408" v="397"/>
          <ac:spMkLst>
            <pc:docMk/>
            <pc:sldMk cId="209411804" sldId="262"/>
            <ac:spMk id="18" creationId="{7273825F-243F-467C-8349-B97E81C3E68B}"/>
          </ac:spMkLst>
        </pc:spChg>
        <pc:spChg chg="add del">
          <ac:chgData name="" userId="" providerId="" clId="Web-{F791679E-0C93-4F86-A479-6C9ED44248C4}" dt="2021-01-08T23:18:47.408" v="397"/>
          <ac:spMkLst>
            <pc:docMk/>
            <pc:sldMk cId="209411804" sldId="262"/>
            <ac:spMk id="20" creationId="{255659AF-6F61-42EF-B761-0862A79DBEB7}"/>
          </ac:spMkLst>
        </pc:spChg>
        <pc:spChg chg="add del">
          <ac:chgData name="" userId="" providerId="" clId="Web-{F791679E-0C93-4F86-A479-6C9ED44248C4}" dt="2021-01-08T23:18:47.408" v="397"/>
          <ac:spMkLst>
            <pc:docMk/>
            <pc:sldMk cId="209411804" sldId="262"/>
            <ac:spMk id="22" creationId="{00650157-038B-4377-BAFA-B12FF57E0137}"/>
          </ac:spMkLst>
        </pc:spChg>
        <pc:spChg chg="add del">
          <ac:chgData name="" userId="" providerId="" clId="Web-{F791679E-0C93-4F86-A479-6C9ED44248C4}" dt="2021-01-08T23:18:47.408" v="397"/>
          <ac:spMkLst>
            <pc:docMk/>
            <pc:sldMk cId="209411804" sldId="262"/>
            <ac:spMk id="27" creationId="{D7AC3F90-A588-42FF-B41D-062A8D91B9E5}"/>
          </ac:spMkLst>
        </pc:spChg>
        <pc:spChg chg="add del">
          <ac:chgData name="" userId="" providerId="" clId="Web-{F791679E-0C93-4F86-A479-6C9ED44248C4}" dt="2021-01-08T23:18:47.408" v="397"/>
          <ac:spMkLst>
            <pc:docMk/>
            <pc:sldMk cId="209411804" sldId="262"/>
            <ac:spMk id="33" creationId="{E1AADF25-43E9-4DE0-AD82-4F6052319136}"/>
          </ac:spMkLst>
        </pc:spChg>
        <pc:spChg chg="add del">
          <ac:chgData name="" userId="" providerId="" clId="Web-{F791679E-0C93-4F86-A479-6C9ED44248C4}" dt="2021-01-08T23:18:47.408" v="397"/>
          <ac:spMkLst>
            <pc:docMk/>
            <pc:sldMk cId="209411804" sldId="262"/>
            <ac:spMk id="35" creationId="{CBC2D515-EF3C-4E4E-8BC1-192B21E92713}"/>
          </ac:spMkLst>
        </pc:spChg>
        <pc:spChg chg="add del">
          <ac:chgData name="" userId="" providerId="" clId="Web-{F791679E-0C93-4F86-A479-6C9ED44248C4}" dt="2021-01-08T23:18:47.408" v="397"/>
          <ac:spMkLst>
            <pc:docMk/>
            <pc:sldMk cId="209411804" sldId="262"/>
            <ac:spMk id="37" creationId="{828DF289-3FA7-47B8-A823-7F7292C924B6}"/>
          </ac:spMkLst>
        </pc:spChg>
        <pc:spChg chg="add del">
          <ac:chgData name="" userId="" providerId="" clId="Web-{F791679E-0C93-4F86-A479-6C9ED44248C4}" dt="2021-01-08T23:18:47.408" v="397"/>
          <ac:spMkLst>
            <pc:docMk/>
            <pc:sldMk cId="209411804" sldId="262"/>
            <ac:spMk id="39" creationId="{EEA9B471-D6E2-406D-878F-E931B0D7EA3B}"/>
          </ac:spMkLst>
        </pc:spChg>
        <pc:spChg chg="add del">
          <ac:chgData name="" userId="" providerId="" clId="Web-{F791679E-0C93-4F86-A479-6C9ED44248C4}" dt="2021-01-08T23:18:38.127" v="396"/>
          <ac:spMkLst>
            <pc:docMk/>
            <pc:sldMk cId="209411804" sldId="262"/>
            <ac:spMk id="41" creationId="{CC3320C8-0DF2-47E2-AE32-8C570D54BC4B}"/>
          </ac:spMkLst>
        </pc:spChg>
        <pc:spChg chg="add del">
          <ac:chgData name="" userId="" providerId="" clId="Web-{F791679E-0C93-4F86-A479-6C9ED44248C4}" dt="2021-01-08T23:17:54.439" v="388"/>
          <ac:spMkLst>
            <pc:docMk/>
            <pc:sldMk cId="209411804" sldId="262"/>
            <ac:spMk id="44" creationId="{43BBAF34-367D-4E18-A62E-4602BD90855C}"/>
          </ac:spMkLst>
        </pc:spChg>
        <pc:spChg chg="add del">
          <ac:chgData name="" userId="" providerId="" clId="Web-{F791679E-0C93-4F86-A479-6C9ED44248C4}" dt="2021-01-08T23:18:38.127" v="396"/>
          <ac:spMkLst>
            <pc:docMk/>
            <pc:sldMk cId="209411804" sldId="262"/>
            <ac:spMk id="45" creationId="{AC084A8C-D0A6-4A75-AED9-C13FD20A6E6A}"/>
          </ac:spMkLst>
        </pc:spChg>
        <pc:spChg chg="add del">
          <ac:chgData name="" userId="" providerId="" clId="Web-{F791679E-0C93-4F86-A479-6C9ED44248C4}" dt="2021-01-08T23:17:54.439" v="388"/>
          <ac:spMkLst>
            <pc:docMk/>
            <pc:sldMk cId="209411804" sldId="262"/>
            <ac:spMk id="46" creationId="{99A4CF08-858A-49E4-B707-4E7585D11566}"/>
          </ac:spMkLst>
        </pc:spChg>
        <pc:spChg chg="add del">
          <ac:chgData name="" userId="" providerId="" clId="Web-{F791679E-0C93-4F86-A479-6C9ED44248C4}" dt="2021-01-08T23:18:38.127" v="396"/>
          <ac:spMkLst>
            <pc:docMk/>
            <pc:sldMk cId="209411804" sldId="262"/>
            <ac:spMk id="47" creationId="{6B537086-027A-4360-81BC-8BA916D266B8}"/>
          </ac:spMkLst>
        </pc:spChg>
        <pc:spChg chg="add del">
          <ac:chgData name="" userId="" providerId="" clId="Web-{F791679E-0C93-4F86-A479-6C9ED44248C4}" dt="2021-01-08T23:17:54.439" v="388"/>
          <ac:spMkLst>
            <pc:docMk/>
            <pc:sldMk cId="209411804" sldId="262"/>
            <ac:spMk id="48" creationId="{56938E62-910D-4D69-AA09-567AAAC3776D}"/>
          </ac:spMkLst>
        </pc:spChg>
        <pc:spChg chg="add del">
          <ac:chgData name="" userId="" providerId="" clId="Web-{F791679E-0C93-4F86-A479-6C9ED44248C4}" dt="2021-01-08T23:18:38.127" v="396"/>
          <ac:spMkLst>
            <pc:docMk/>
            <pc:sldMk cId="209411804" sldId="262"/>
            <ac:spMk id="49" creationId="{EFAAFA00-A1E1-4789-A035-9CBB7B03082B}"/>
          </ac:spMkLst>
        </pc:spChg>
        <pc:spChg chg="add del">
          <ac:chgData name="" userId="" providerId="" clId="Web-{F791679E-0C93-4F86-A479-6C9ED44248C4}" dt="2021-01-08T23:17:54.439" v="388"/>
          <ac:spMkLst>
            <pc:docMk/>
            <pc:sldMk cId="209411804" sldId="262"/>
            <ac:spMk id="50" creationId="{A74E54C6-D084-4BC8-B3F9-8B9EC22A6B67}"/>
          </ac:spMkLst>
        </pc:spChg>
        <pc:spChg chg="add del">
          <ac:chgData name="" userId="" providerId="" clId="Web-{F791679E-0C93-4F86-A479-6C9ED44248C4}" dt="2021-01-08T23:17:54.439" v="388"/>
          <ac:spMkLst>
            <pc:docMk/>
            <pc:sldMk cId="209411804" sldId="262"/>
            <ac:spMk id="52" creationId="{777713DB-A0B1-4507-9991-B6DCAE436C74}"/>
          </ac:spMkLst>
        </pc:spChg>
        <pc:spChg chg="add del">
          <ac:chgData name="" userId="" providerId="" clId="Web-{F791679E-0C93-4F86-A479-6C9ED44248C4}" dt="2021-01-08T23:18:38.127" v="396"/>
          <ac:spMkLst>
            <pc:docMk/>
            <pc:sldMk cId="209411804" sldId="262"/>
            <ac:spMk id="56" creationId="{FC0230C3-CF46-441A-85D2-5E6F8B3A1E29}"/>
          </ac:spMkLst>
        </pc:spChg>
        <pc:spChg chg="add del">
          <ac:chgData name="" userId="" providerId="" clId="Web-{F791679E-0C93-4F86-A479-6C9ED44248C4}" dt="2021-01-08T23:18:30.471" v="394"/>
          <ac:spMkLst>
            <pc:docMk/>
            <pc:sldMk cId="209411804" sldId="262"/>
            <ac:spMk id="61" creationId="{54961F17-D0E4-4576-8697-C062B28F32CF}"/>
          </ac:spMkLst>
        </pc:spChg>
        <pc:spChg chg="add del">
          <ac:chgData name="" userId="" providerId="" clId="Web-{F791679E-0C93-4F86-A479-6C9ED44248C4}" dt="2021-01-08T23:18:30.471" v="394"/>
          <ac:spMkLst>
            <pc:docMk/>
            <pc:sldMk cId="209411804" sldId="262"/>
            <ac:spMk id="67" creationId="{5F3ADA23-8B3C-4029-923E-81303CBEA190}"/>
          </ac:spMkLst>
        </pc:spChg>
        <pc:spChg chg="add del">
          <ac:chgData name="" userId="" providerId="" clId="Web-{F791679E-0C93-4F86-A479-6C9ED44248C4}" dt="2021-01-08T23:18:30.471" v="394"/>
          <ac:spMkLst>
            <pc:docMk/>
            <pc:sldMk cId="209411804" sldId="262"/>
            <ac:spMk id="69" creationId="{39EAE543-FFF6-43C7-AD71-A9856C6E7C89}"/>
          </ac:spMkLst>
        </pc:spChg>
        <pc:spChg chg="add del">
          <ac:chgData name="" userId="" providerId="" clId="Web-{F791679E-0C93-4F86-A479-6C9ED44248C4}" dt="2021-01-08T23:18:30.471" v="394"/>
          <ac:spMkLst>
            <pc:docMk/>
            <pc:sldMk cId="209411804" sldId="262"/>
            <ac:spMk id="71" creationId="{8D7E355E-8304-4C50-B384-7DAC68D87CEC}"/>
          </ac:spMkLst>
        </pc:spChg>
        <pc:spChg chg="add del">
          <ac:chgData name="" userId="" providerId="" clId="Web-{F791679E-0C93-4F86-A479-6C9ED44248C4}" dt="2021-01-08T23:18:30.471" v="394"/>
          <ac:spMkLst>
            <pc:docMk/>
            <pc:sldMk cId="209411804" sldId="262"/>
            <ac:spMk id="73" creationId="{0178E784-3C81-4963-ACD9-58EF41CE826D}"/>
          </ac:spMkLst>
        </pc:spChg>
        <pc:picChg chg="del">
          <ac:chgData name="" userId="" providerId="" clId="Web-{F791679E-0C93-4F86-A479-6C9ED44248C4}" dt="2021-01-08T23:16:30.282" v="383"/>
          <ac:picMkLst>
            <pc:docMk/>
            <pc:sldMk cId="209411804" sldId="262"/>
            <ac:picMk id="4" creationId="{00000000-0000-0000-0000-000000000000}"/>
          </ac:picMkLst>
        </pc:picChg>
        <pc:picChg chg="mod ord">
          <ac:chgData name="" userId="" providerId="" clId="Web-{F791679E-0C93-4F86-A479-6C9ED44248C4}" dt="2021-01-08T23:18:47.408" v="397"/>
          <ac:picMkLst>
            <pc:docMk/>
            <pc:sldMk cId="209411804" sldId="262"/>
            <ac:picMk id="5" creationId="{6189C0FE-E97F-419F-8634-AB378C268D72}"/>
          </ac:picMkLst>
        </pc:picChg>
        <pc:picChg chg="add del">
          <ac:chgData name="" userId="" providerId="" clId="Web-{F791679E-0C93-4F86-A479-6C9ED44248C4}" dt="2021-01-08T23:18:47.408" v="397"/>
          <ac:picMkLst>
            <pc:docMk/>
            <pc:sldMk cId="209411804" sldId="262"/>
            <ac:picMk id="12" creationId="{B4666C73-1C44-4BD3-9529-A7E02C6A8AD2}"/>
          </ac:picMkLst>
        </pc:picChg>
        <pc:picChg chg="add del">
          <ac:chgData name="" userId="" providerId="" clId="Web-{F791679E-0C93-4F86-A479-6C9ED44248C4}" dt="2021-01-08T23:18:47.408" v="397"/>
          <ac:picMkLst>
            <pc:docMk/>
            <pc:sldMk cId="209411804" sldId="262"/>
            <ac:picMk id="14" creationId="{723E4E2F-EA2E-477B-A595-C5A5F62E93AF}"/>
          </ac:picMkLst>
        </pc:picChg>
        <pc:picChg chg="add del">
          <ac:chgData name="" userId="" providerId="" clId="Web-{F791679E-0C93-4F86-A479-6C9ED44248C4}" dt="2021-01-08T23:18:47.408" v="397"/>
          <ac:picMkLst>
            <pc:docMk/>
            <pc:sldMk cId="209411804" sldId="262"/>
            <ac:picMk id="29" creationId="{967F5611-5230-4249-948C-9599F8622A95}"/>
          </ac:picMkLst>
        </pc:picChg>
        <pc:picChg chg="add del">
          <ac:chgData name="" userId="" providerId="" clId="Web-{F791679E-0C93-4F86-A479-6C9ED44248C4}" dt="2021-01-08T23:18:47.408" v="397"/>
          <ac:picMkLst>
            <pc:docMk/>
            <pc:sldMk cId="209411804" sldId="262"/>
            <ac:picMk id="31" creationId="{015AB904-4FB7-4A0D-B43E-03ACF05E1445}"/>
          </ac:picMkLst>
        </pc:picChg>
        <pc:picChg chg="add del">
          <ac:chgData name="" userId="" providerId="" clId="Web-{F791679E-0C93-4F86-A479-6C9ED44248C4}" dt="2021-01-08T23:18:38.127" v="396"/>
          <ac:picMkLst>
            <pc:docMk/>
            <pc:sldMk cId="209411804" sldId="262"/>
            <ac:picMk id="42" creationId="{9937E2AB-626F-4D5D-8344-EE2C08191D97}"/>
          </ac:picMkLst>
        </pc:picChg>
        <pc:picChg chg="add del">
          <ac:chgData name="" userId="" providerId="" clId="Web-{F791679E-0C93-4F86-A479-6C9ED44248C4}" dt="2021-01-08T23:18:38.127" v="396"/>
          <ac:picMkLst>
            <pc:docMk/>
            <pc:sldMk cId="209411804" sldId="262"/>
            <ac:picMk id="43" creationId="{31374C91-3FF2-48F7-A02C-36E1E075F552}"/>
          </ac:picMkLst>
        </pc:picChg>
        <pc:picChg chg="add del">
          <ac:chgData name="" userId="" providerId="" clId="Web-{F791679E-0C93-4F86-A479-6C9ED44248C4}" dt="2021-01-08T23:17:54.439" v="388"/>
          <ac:picMkLst>
            <pc:docMk/>
            <pc:sldMk cId="209411804" sldId="262"/>
            <ac:picMk id="54" creationId="{A9A96FF2-ACD7-48C4-BCE1-FC7F42108606}"/>
          </ac:picMkLst>
        </pc:picChg>
        <pc:picChg chg="add del">
          <ac:chgData name="" userId="" providerId="" clId="Web-{F791679E-0C93-4F86-A479-6C9ED44248C4}" dt="2021-01-08T23:18:30.471" v="394"/>
          <ac:picMkLst>
            <pc:docMk/>
            <pc:sldMk cId="209411804" sldId="262"/>
            <ac:picMk id="63" creationId="{02DF1AEC-0327-4A10-AED3-E227ACAEBC5D}"/>
          </ac:picMkLst>
        </pc:picChg>
        <pc:picChg chg="add del">
          <ac:chgData name="" userId="" providerId="" clId="Web-{F791679E-0C93-4F86-A479-6C9ED44248C4}" dt="2021-01-08T23:18:30.471" v="394"/>
          <ac:picMkLst>
            <pc:docMk/>
            <pc:sldMk cId="209411804" sldId="262"/>
            <ac:picMk id="65" creationId="{C839742D-6F41-4E7D-9C32-1D9825B40F2F}"/>
          </ac:picMkLst>
        </pc:picChg>
      </pc:sldChg>
      <pc:sldChg chg="modSp">
        <pc:chgData name="" userId="" providerId="" clId="Web-{F791679E-0C93-4F86-A479-6C9ED44248C4}" dt="2021-01-08T22:44:07.547" v="14" actId="14100"/>
        <pc:sldMkLst>
          <pc:docMk/>
          <pc:sldMk cId="3078070187" sldId="264"/>
        </pc:sldMkLst>
        <pc:spChg chg="mod">
          <ac:chgData name="" userId="" providerId="" clId="Web-{F791679E-0C93-4F86-A479-6C9ED44248C4}" dt="2021-01-08T22:44:07.547" v="14" actId="14100"/>
          <ac:spMkLst>
            <pc:docMk/>
            <pc:sldMk cId="3078070187" sldId="264"/>
            <ac:spMk id="2" creationId="{F9102FF2-4690-4CC1-9DC6-F227F9E49995}"/>
          </ac:spMkLst>
        </pc:spChg>
      </pc:sldChg>
      <pc:sldChg chg="modSp">
        <pc:chgData name="" userId="" providerId="" clId="Web-{F791679E-0C93-4F86-A479-6C9ED44248C4}" dt="2021-01-08T23:07:17.578" v="304" actId="14100"/>
        <pc:sldMkLst>
          <pc:docMk/>
          <pc:sldMk cId="2280172665" sldId="265"/>
        </pc:sldMkLst>
        <pc:spChg chg="mod">
          <ac:chgData name="" userId="" providerId="" clId="Web-{F791679E-0C93-4F86-A479-6C9ED44248C4}" dt="2021-01-08T22:44:55.282" v="16" actId="14100"/>
          <ac:spMkLst>
            <pc:docMk/>
            <pc:sldMk cId="2280172665" sldId="265"/>
            <ac:spMk id="2" creationId="{EA18E851-C651-4AAB-957D-7F88DCB39DFC}"/>
          </ac:spMkLst>
        </pc:spChg>
        <pc:spChg chg="mod">
          <ac:chgData name="" userId="" providerId="" clId="Web-{F791679E-0C93-4F86-A479-6C9ED44248C4}" dt="2021-01-08T23:07:17.578" v="304" actId="14100"/>
          <ac:spMkLst>
            <pc:docMk/>
            <pc:sldMk cId="2280172665" sldId="265"/>
            <ac:spMk id="3" creationId="{737ADE5D-CB00-4E89-9CDD-973FCEAADD3F}"/>
          </ac:spMkLst>
        </pc:spChg>
      </pc:sldChg>
      <pc:sldChg chg="addSp delSp modSp new mod setBg">
        <pc:chgData name="" userId="" providerId="" clId="Web-{F791679E-0C93-4F86-A479-6C9ED44248C4}" dt="2021-01-08T23:00:24.926" v="256"/>
        <pc:sldMkLst>
          <pc:docMk/>
          <pc:sldMk cId="2469122010" sldId="266"/>
        </pc:sldMkLst>
        <pc:spChg chg="mod">
          <ac:chgData name="" userId="" providerId="" clId="Web-{F791679E-0C93-4F86-A479-6C9ED44248C4}" dt="2021-01-08T22:57:26.775" v="243"/>
          <ac:spMkLst>
            <pc:docMk/>
            <pc:sldMk cId="2469122010" sldId="266"/>
            <ac:spMk id="2" creationId="{58F28B73-F996-4074-9083-73C2A8A3B503}"/>
          </ac:spMkLst>
        </pc:spChg>
        <pc:spChg chg="mod">
          <ac:chgData name="" userId="" providerId="" clId="Web-{F791679E-0C93-4F86-A479-6C9ED44248C4}" dt="2021-01-08T22:57:26.775" v="243"/>
          <ac:spMkLst>
            <pc:docMk/>
            <pc:sldMk cId="2469122010" sldId="266"/>
            <ac:spMk id="3" creationId="{6318EB4F-2604-4BAB-92DF-FA4E8B47BF31}"/>
          </ac:spMkLst>
        </pc:spChg>
        <pc:spChg chg="add del">
          <ac:chgData name="" userId="" providerId="" clId="Web-{F791679E-0C93-4F86-A479-6C9ED44248C4}" dt="2021-01-08T23:00:24.926" v="256"/>
          <ac:spMkLst>
            <pc:docMk/>
            <pc:sldMk cId="2469122010" sldId="266"/>
            <ac:spMk id="6" creationId="{1FAD0390-34BF-40AC-9261-46DC940FC980}"/>
          </ac:spMkLst>
        </pc:spChg>
        <pc:spChg chg="add del">
          <ac:chgData name="" userId="" providerId="" clId="Web-{F791679E-0C93-4F86-A479-6C9ED44248C4}" dt="2021-01-08T22:57:26.728" v="242"/>
          <ac:spMkLst>
            <pc:docMk/>
            <pc:sldMk cId="2469122010" sldId="266"/>
            <ac:spMk id="9" creationId="{93D02AEE-30DC-4942-A9CA-7A14F8B8E297}"/>
          </ac:spMkLst>
        </pc:spChg>
        <pc:spChg chg="add del">
          <ac:chgData name="" userId="" providerId="" clId="Web-{F791679E-0C93-4F86-A479-6C9ED44248C4}" dt="2021-01-08T23:00:24.926" v="256"/>
          <ac:spMkLst>
            <pc:docMk/>
            <pc:sldMk cId="2469122010" sldId="266"/>
            <ac:spMk id="10" creationId="{B9F61B35-8B17-4284-8EC1-80628EE6314E}"/>
          </ac:spMkLst>
        </pc:spChg>
        <pc:spChg chg="add del">
          <ac:chgData name="" userId="" providerId="" clId="Web-{F791679E-0C93-4F86-A479-6C9ED44248C4}" dt="2021-01-08T23:00:24.926" v="256"/>
          <ac:spMkLst>
            <pc:docMk/>
            <pc:sldMk cId="2469122010" sldId="266"/>
            <ac:spMk id="12" creationId="{63D6F20C-3324-4FEE-A14F-84CEC82D1E9B}"/>
          </ac:spMkLst>
        </pc:spChg>
        <pc:spChg chg="add del">
          <ac:chgData name="" userId="" providerId="" clId="Web-{F791679E-0C93-4F86-A479-6C9ED44248C4}" dt="2021-01-08T23:00:24.926" v="256"/>
          <ac:spMkLst>
            <pc:docMk/>
            <pc:sldMk cId="2469122010" sldId="266"/>
            <ac:spMk id="14" creationId="{25148D7B-86F6-4516-8EEA-A549827E4BB9}"/>
          </ac:spMkLst>
        </pc:spChg>
        <pc:spChg chg="add del">
          <ac:chgData name="" userId="" providerId="" clId="Web-{F791679E-0C93-4F86-A479-6C9ED44248C4}" dt="2021-01-08T22:57:26.728" v="242"/>
          <ac:spMkLst>
            <pc:docMk/>
            <pc:sldMk cId="2469122010" sldId="266"/>
            <ac:spMk id="15" creationId="{F2699857-2714-4E6A-8E11-6BEB9DF7FC5E}"/>
          </ac:spMkLst>
        </pc:spChg>
        <pc:spChg chg="add del">
          <ac:chgData name="" userId="" providerId="" clId="Web-{F791679E-0C93-4F86-A479-6C9ED44248C4}" dt="2021-01-08T23:00:24.926" v="256"/>
          <ac:spMkLst>
            <pc:docMk/>
            <pc:sldMk cId="2469122010" sldId="266"/>
            <ac:spMk id="16" creationId="{E3F52668-573E-409A-9976-4842BB9EAAA4}"/>
          </ac:spMkLst>
        </pc:spChg>
        <pc:spChg chg="add del">
          <ac:chgData name="" userId="" providerId="" clId="Web-{F791679E-0C93-4F86-A479-6C9ED44248C4}" dt="2021-01-08T22:57:26.728" v="242"/>
          <ac:spMkLst>
            <pc:docMk/>
            <pc:sldMk cId="2469122010" sldId="266"/>
            <ac:spMk id="17" creationId="{346078E7-FDC0-448B-97DE-4EDA7702EEE5}"/>
          </ac:spMkLst>
        </pc:spChg>
        <pc:spChg chg="add del">
          <ac:chgData name="" userId="" providerId="" clId="Web-{F791679E-0C93-4F86-A479-6C9ED44248C4}" dt="2021-01-08T22:57:26.728" v="242"/>
          <ac:spMkLst>
            <pc:docMk/>
            <pc:sldMk cId="2469122010" sldId="266"/>
            <ac:spMk id="19" creationId="{7266E038-37B1-43CF-AFE0-B21E9F572C51}"/>
          </ac:spMkLst>
        </pc:spChg>
        <pc:spChg chg="add del">
          <ac:chgData name="" userId="" providerId="" clId="Web-{F791679E-0C93-4F86-A479-6C9ED44248C4}" dt="2021-01-08T22:57:26.728" v="242"/>
          <ac:spMkLst>
            <pc:docMk/>
            <pc:sldMk cId="2469122010" sldId="266"/>
            <ac:spMk id="21" creationId="{31E37FC9-ED36-42CE-9877-9EAB50FA84BD}"/>
          </ac:spMkLst>
        </pc:spChg>
        <pc:spChg chg="add">
          <ac:chgData name="" userId="" providerId="" clId="Web-{F791679E-0C93-4F86-A479-6C9ED44248C4}" dt="2021-01-08T23:00:24.926" v="256"/>
          <ac:spMkLst>
            <pc:docMk/>
            <pc:sldMk cId="2469122010" sldId="266"/>
            <ac:spMk id="23" creationId="{1FAD0390-34BF-40AC-9261-46DC940FC980}"/>
          </ac:spMkLst>
        </pc:spChg>
        <pc:spChg chg="add">
          <ac:chgData name="" userId="" providerId="" clId="Web-{F791679E-0C93-4F86-A479-6C9ED44248C4}" dt="2021-01-08T23:00:24.926" v="256"/>
          <ac:spMkLst>
            <pc:docMk/>
            <pc:sldMk cId="2469122010" sldId="266"/>
            <ac:spMk id="29" creationId="{B9F61B35-8B17-4284-8EC1-80628EE6314E}"/>
          </ac:spMkLst>
        </pc:spChg>
        <pc:spChg chg="add">
          <ac:chgData name="" userId="" providerId="" clId="Web-{F791679E-0C93-4F86-A479-6C9ED44248C4}" dt="2021-01-08T23:00:24.926" v="256"/>
          <ac:spMkLst>
            <pc:docMk/>
            <pc:sldMk cId="2469122010" sldId="266"/>
            <ac:spMk id="31" creationId="{63D6F20C-3324-4FEE-A14F-84CEC82D1E9B}"/>
          </ac:spMkLst>
        </pc:spChg>
        <pc:spChg chg="add">
          <ac:chgData name="" userId="" providerId="" clId="Web-{F791679E-0C93-4F86-A479-6C9ED44248C4}" dt="2021-01-08T23:00:24.926" v="256"/>
          <ac:spMkLst>
            <pc:docMk/>
            <pc:sldMk cId="2469122010" sldId="266"/>
            <ac:spMk id="33" creationId="{25148D7B-86F6-4516-8EEA-A549827E4BB9}"/>
          </ac:spMkLst>
        </pc:spChg>
        <pc:spChg chg="add">
          <ac:chgData name="" userId="" providerId="" clId="Web-{F791679E-0C93-4F86-A479-6C9ED44248C4}" dt="2021-01-08T23:00:24.926" v="256"/>
          <ac:spMkLst>
            <pc:docMk/>
            <pc:sldMk cId="2469122010" sldId="266"/>
            <ac:spMk id="35" creationId="{E3F52668-573E-409A-9976-4842BB9EAAA4}"/>
          </ac:spMkLst>
        </pc:spChg>
        <pc:picChg chg="add del mod">
          <ac:chgData name="" userId="" providerId="" clId="Web-{F791679E-0C93-4F86-A479-6C9ED44248C4}" dt="2021-01-08T22:58:16.519" v="244"/>
          <ac:picMkLst>
            <pc:docMk/>
            <pc:sldMk cId="2469122010" sldId="266"/>
            <ac:picMk id="4" creationId="{38BC237B-2300-4E60-990D-0C7E025510CB}"/>
          </ac:picMkLst>
        </pc:picChg>
        <pc:picChg chg="add del mod">
          <ac:chgData name="" userId="" providerId="" clId="Web-{F791679E-0C93-4F86-A479-6C9ED44248C4}" dt="2021-01-08T23:00:17.207" v="253"/>
          <ac:picMkLst>
            <pc:docMk/>
            <pc:sldMk cId="2469122010" sldId="266"/>
            <ac:picMk id="5" creationId="{9CE68C64-FE21-4A56-AECA-9EC32D5639DE}"/>
          </ac:picMkLst>
        </pc:picChg>
        <pc:picChg chg="add del">
          <ac:chgData name="" userId="" providerId="" clId="Web-{F791679E-0C93-4F86-A479-6C9ED44248C4}" dt="2021-01-08T23:00:24.926" v="256"/>
          <ac:picMkLst>
            <pc:docMk/>
            <pc:sldMk cId="2469122010" sldId="266"/>
            <ac:picMk id="7" creationId="{60CB6B56-9C1C-44DD-B973-C2B1F233A2C3}"/>
          </ac:picMkLst>
        </pc:picChg>
        <pc:picChg chg="add del">
          <ac:chgData name="" userId="" providerId="" clId="Web-{F791679E-0C93-4F86-A479-6C9ED44248C4}" dt="2021-01-08T23:00:24.926" v="256"/>
          <ac:picMkLst>
            <pc:docMk/>
            <pc:sldMk cId="2469122010" sldId="266"/>
            <ac:picMk id="8" creationId="{FCA363CE-60DD-4ABB-A0E6-1294AB0FBDBF}"/>
          </ac:picMkLst>
        </pc:picChg>
        <pc:picChg chg="add del">
          <ac:chgData name="" userId="" providerId="" clId="Web-{F791679E-0C93-4F86-A479-6C9ED44248C4}" dt="2021-01-08T22:57:26.728" v="242"/>
          <ac:picMkLst>
            <pc:docMk/>
            <pc:sldMk cId="2469122010" sldId="266"/>
            <ac:picMk id="11" creationId="{FD5823F2-909F-442D-BD72-0681CCC14070}"/>
          </ac:picMkLst>
        </pc:picChg>
        <pc:picChg chg="add del">
          <ac:chgData name="" userId="" providerId="" clId="Web-{F791679E-0C93-4F86-A479-6C9ED44248C4}" dt="2021-01-08T22:57:26.728" v="242"/>
          <ac:picMkLst>
            <pc:docMk/>
            <pc:sldMk cId="2469122010" sldId="266"/>
            <ac:picMk id="13" creationId="{4231EAF6-FA22-4615-A4D3-D171F7E17A54}"/>
          </ac:picMkLst>
        </pc:picChg>
        <pc:picChg chg="add mod">
          <ac:chgData name="" userId="" providerId="" clId="Web-{F791679E-0C93-4F86-A479-6C9ED44248C4}" dt="2021-01-08T23:00:24.926" v="256"/>
          <ac:picMkLst>
            <pc:docMk/>
            <pc:sldMk cId="2469122010" sldId="266"/>
            <ac:picMk id="18" creationId="{2054D695-1668-48AC-9318-5A2CF287E73E}"/>
          </ac:picMkLst>
        </pc:picChg>
        <pc:picChg chg="add">
          <ac:chgData name="" userId="" providerId="" clId="Web-{F791679E-0C93-4F86-A479-6C9ED44248C4}" dt="2021-01-08T23:00:24.926" v="256"/>
          <ac:picMkLst>
            <pc:docMk/>
            <pc:sldMk cId="2469122010" sldId="266"/>
            <ac:picMk id="25" creationId="{60CB6B56-9C1C-44DD-B973-C2B1F233A2C3}"/>
          </ac:picMkLst>
        </pc:picChg>
        <pc:picChg chg="add">
          <ac:chgData name="" userId="" providerId="" clId="Web-{F791679E-0C93-4F86-A479-6C9ED44248C4}" dt="2021-01-08T23:00:24.926" v="256"/>
          <ac:picMkLst>
            <pc:docMk/>
            <pc:sldMk cId="2469122010" sldId="266"/>
            <ac:picMk id="27" creationId="{FCA363CE-60DD-4ABB-A0E6-1294AB0FBDBF}"/>
          </ac:picMkLst>
        </pc:picChg>
      </pc:sldChg>
      <pc:sldChg chg="addSp delSp modSp new mod setBg">
        <pc:chgData name="" userId="" providerId="" clId="Web-{F791679E-0C93-4F86-A479-6C9ED44248C4}" dt="2021-01-08T23:16:06.688" v="382"/>
        <pc:sldMkLst>
          <pc:docMk/>
          <pc:sldMk cId="4222307513" sldId="267"/>
        </pc:sldMkLst>
        <pc:spChg chg="mod ord">
          <ac:chgData name="" userId="" providerId="" clId="Web-{F791679E-0C93-4F86-A479-6C9ED44248C4}" dt="2021-01-08T23:16:06.688" v="382"/>
          <ac:spMkLst>
            <pc:docMk/>
            <pc:sldMk cId="4222307513" sldId="267"/>
            <ac:spMk id="2" creationId="{3DE2606E-00E9-4F44-AD06-96A33BA86983}"/>
          </ac:spMkLst>
        </pc:spChg>
        <pc:spChg chg="add del mod">
          <ac:chgData name="" userId="" providerId="" clId="Web-{F791679E-0C93-4F86-A479-6C9ED44248C4}" dt="2021-01-08T23:16:06.688" v="382"/>
          <ac:spMkLst>
            <pc:docMk/>
            <pc:sldMk cId="4222307513" sldId="267"/>
            <ac:spMk id="3" creationId="{F47B024C-F741-4EB7-A0DC-4E09C3E8E7A0}"/>
          </ac:spMkLst>
        </pc:spChg>
        <pc:spChg chg="add del">
          <ac:chgData name="" userId="" providerId="" clId="Web-{F791679E-0C93-4F86-A479-6C9ED44248C4}" dt="2021-01-08T23:16:06.688" v="382"/>
          <ac:spMkLst>
            <pc:docMk/>
            <pc:sldMk cId="4222307513" sldId="267"/>
            <ac:spMk id="7" creationId="{A97B08B2-0DA5-4B7F-A47D-5C15ECFB0B76}"/>
          </ac:spMkLst>
        </pc:spChg>
        <pc:spChg chg="add del">
          <ac:chgData name="" userId="" providerId="" clId="Web-{F791679E-0C93-4F86-A479-6C9ED44248C4}" dt="2021-01-08T23:16:06.688" v="382"/>
          <ac:spMkLst>
            <pc:docMk/>
            <pc:sldMk cId="4222307513" sldId="267"/>
            <ac:spMk id="11" creationId="{590A298A-601D-412F-9A93-09DCA9DBE011}"/>
          </ac:spMkLst>
        </pc:spChg>
        <pc:spChg chg="add del">
          <ac:chgData name="" userId="" providerId="" clId="Web-{F791679E-0C93-4F86-A479-6C9ED44248C4}" dt="2021-01-08T23:16:06.688" v="382"/>
          <ac:spMkLst>
            <pc:docMk/>
            <pc:sldMk cId="4222307513" sldId="267"/>
            <ac:spMk id="13" creationId="{7474A3CD-596C-4FAC-8913-C98848CD231B}"/>
          </ac:spMkLst>
        </pc:spChg>
        <pc:spChg chg="add del">
          <ac:chgData name="" userId="" providerId="" clId="Web-{F791679E-0C93-4F86-A479-6C9ED44248C4}" dt="2021-01-08T23:14:45.906" v="361"/>
          <ac:spMkLst>
            <pc:docMk/>
            <pc:sldMk cId="4222307513" sldId="267"/>
            <ac:spMk id="14" creationId="{8DA14841-53A4-4935-BE65-C8373B8A6D06}"/>
          </ac:spMkLst>
        </pc:spChg>
        <pc:spChg chg="add del">
          <ac:chgData name="" userId="" providerId="" clId="Web-{F791679E-0C93-4F86-A479-6C9ED44248C4}" dt="2021-01-08T23:16:06.688" v="382"/>
          <ac:spMkLst>
            <pc:docMk/>
            <pc:sldMk cId="4222307513" sldId="267"/>
            <ac:spMk id="15" creationId="{06A99299-7151-43AF-94CF-2ADA8412BDDE}"/>
          </ac:spMkLst>
        </pc:spChg>
        <pc:spChg chg="add del">
          <ac:chgData name="" userId="" providerId="" clId="Web-{F791679E-0C93-4F86-A479-6C9ED44248C4}" dt="2021-01-08T23:14:45.906" v="361"/>
          <ac:spMkLst>
            <pc:docMk/>
            <pc:sldMk cId="4222307513" sldId="267"/>
            <ac:spMk id="16" creationId="{9877C2CF-B2DD-41C8-8B5E-152673376B41}"/>
          </ac:spMkLst>
        </pc:spChg>
        <pc:spChg chg="add del">
          <ac:chgData name="" userId="" providerId="" clId="Web-{F791679E-0C93-4F86-A479-6C9ED44248C4}" dt="2021-01-08T23:16:06.688" v="382"/>
          <ac:spMkLst>
            <pc:docMk/>
            <pc:sldMk cId="4222307513" sldId="267"/>
            <ac:spMk id="17" creationId="{09BB4655-F250-4A6F-9526-13AFF6118615}"/>
          </ac:spMkLst>
        </pc:spChg>
        <pc:spChg chg="add del">
          <ac:chgData name="" userId="" providerId="" clId="Web-{F791679E-0C93-4F86-A479-6C9ED44248C4}" dt="2021-01-08T23:14:45.906" v="361"/>
          <ac:spMkLst>
            <pc:docMk/>
            <pc:sldMk cId="4222307513" sldId="267"/>
            <ac:spMk id="18" creationId="{D377EE36-E59D-4778-8F99-4B470DA4A306}"/>
          </ac:spMkLst>
        </pc:spChg>
        <pc:spChg chg="add">
          <ac:chgData name="" userId="" providerId="" clId="Web-{F791679E-0C93-4F86-A479-6C9ED44248C4}" dt="2021-01-08T23:16:06.688" v="382"/>
          <ac:spMkLst>
            <pc:docMk/>
            <pc:sldMk cId="4222307513" sldId="267"/>
            <ac:spMk id="19" creationId="{3FAD17B9-9E6C-4DD1-9728-97B5E5FCCAB2}"/>
          </ac:spMkLst>
        </pc:spChg>
        <pc:spChg chg="add del">
          <ac:chgData name="" userId="" providerId="" clId="Web-{F791679E-0C93-4F86-A479-6C9ED44248C4}" dt="2021-01-08T23:14:45.906" v="361"/>
          <ac:spMkLst>
            <pc:docMk/>
            <pc:sldMk cId="4222307513" sldId="267"/>
            <ac:spMk id="20" creationId="{2586C6C5-47AF-450A-932D-880EF823E596}"/>
          </ac:spMkLst>
        </pc:spChg>
        <pc:spChg chg="add">
          <ac:chgData name="" userId="" providerId="" clId="Web-{F791679E-0C93-4F86-A479-6C9ED44248C4}" dt="2021-01-08T23:16:06.688" v="382"/>
          <ac:spMkLst>
            <pc:docMk/>
            <pc:sldMk cId="4222307513" sldId="267"/>
            <ac:spMk id="21" creationId="{D7AC3F90-A588-42FF-B41D-062A8D91B9E5}"/>
          </ac:spMkLst>
        </pc:spChg>
        <pc:spChg chg="add del">
          <ac:chgData name="" userId="" providerId="" clId="Web-{F791679E-0C93-4F86-A479-6C9ED44248C4}" dt="2021-01-08T23:14:45.906" v="361"/>
          <ac:spMkLst>
            <pc:docMk/>
            <pc:sldMk cId="4222307513" sldId="267"/>
            <ac:spMk id="22" creationId="{A587901A-AA64-4940-9803-F67677851150}"/>
          </ac:spMkLst>
        </pc:spChg>
        <pc:spChg chg="add del">
          <ac:chgData name="" userId="" providerId="" clId="Web-{F791679E-0C93-4F86-A479-6C9ED44248C4}" dt="2021-01-08T23:14:45.906" v="361"/>
          <ac:spMkLst>
            <pc:docMk/>
            <pc:sldMk cId="4222307513" sldId="267"/>
            <ac:spMk id="24" creationId="{147E635D-C3B4-465B-AF24-991B6BF63C49}"/>
          </ac:spMkLst>
        </pc:spChg>
        <pc:spChg chg="add">
          <ac:chgData name="" userId="" providerId="" clId="Web-{F791679E-0C93-4F86-A479-6C9ED44248C4}" dt="2021-01-08T23:16:06.688" v="382"/>
          <ac:spMkLst>
            <pc:docMk/>
            <pc:sldMk cId="4222307513" sldId="267"/>
            <ac:spMk id="25" creationId="{E1AADF25-43E9-4DE0-AD82-4F6052319136}"/>
          </ac:spMkLst>
        </pc:spChg>
        <pc:spChg chg="add">
          <ac:chgData name="" userId="" providerId="" clId="Web-{F791679E-0C93-4F86-A479-6C9ED44248C4}" dt="2021-01-08T23:16:06.688" v="382"/>
          <ac:spMkLst>
            <pc:docMk/>
            <pc:sldMk cId="4222307513" sldId="267"/>
            <ac:spMk id="27" creationId="{CBC2D515-EF3C-4E4E-8BC1-192B21E92713}"/>
          </ac:spMkLst>
        </pc:spChg>
        <pc:spChg chg="add del">
          <ac:chgData name="" userId="" providerId="" clId="Web-{F791679E-0C93-4F86-A479-6C9ED44248C4}" dt="2021-01-08T23:14:45.906" v="361"/>
          <ac:spMkLst>
            <pc:docMk/>
            <pc:sldMk cId="4222307513" sldId="267"/>
            <ac:spMk id="30" creationId="{14E56C4B-C9E0-4F01-AF43-E69279A06A1C}"/>
          </ac:spMkLst>
        </pc:spChg>
        <pc:spChg chg="add del">
          <ac:chgData name="" userId="" providerId="" clId="Web-{F791679E-0C93-4F86-A479-6C9ED44248C4}" dt="2021-01-08T23:14:45.906" v="361"/>
          <ac:spMkLst>
            <pc:docMk/>
            <pc:sldMk cId="4222307513" sldId="267"/>
            <ac:spMk id="32" creationId="{8C654A17-56DA-4921-A42B-DE255FA66365}"/>
          </ac:spMkLst>
        </pc:spChg>
        <pc:picChg chg="add mod ord">
          <ac:chgData name="" userId="" providerId="" clId="Web-{F791679E-0C93-4F86-A479-6C9ED44248C4}" dt="2021-01-08T23:16:06.688" v="382"/>
          <ac:picMkLst>
            <pc:docMk/>
            <pc:sldMk cId="4222307513" sldId="267"/>
            <ac:picMk id="5" creationId="{AA5BADAF-A149-4043-8B79-01E3A34D3525}"/>
          </ac:picMkLst>
        </pc:picChg>
        <pc:picChg chg="add del">
          <ac:chgData name="" userId="" providerId="" clId="Web-{F791679E-0C93-4F86-A479-6C9ED44248C4}" dt="2021-01-08T23:16:06.688" v="382"/>
          <ac:picMkLst>
            <pc:docMk/>
            <pc:sldMk cId="4222307513" sldId="267"/>
            <ac:picMk id="8" creationId="{19C770FC-6D2D-4B73-8219-CFEB0B146F7C}"/>
          </ac:picMkLst>
        </pc:picChg>
        <pc:picChg chg="add del">
          <ac:chgData name="" userId="" providerId="" clId="Web-{F791679E-0C93-4F86-A479-6C9ED44248C4}" dt="2021-01-08T23:16:06.688" v="382"/>
          <ac:picMkLst>
            <pc:docMk/>
            <pc:sldMk cId="4222307513" sldId="267"/>
            <ac:picMk id="9" creationId="{2DD31FDA-BCB5-4B8D-8FB8-8CCF019C9F11}"/>
          </ac:picMkLst>
        </pc:picChg>
        <pc:picChg chg="add del">
          <ac:chgData name="" userId="" providerId="" clId="Web-{F791679E-0C93-4F86-A479-6C9ED44248C4}" dt="2021-01-08T23:14:45.906" v="361"/>
          <ac:picMkLst>
            <pc:docMk/>
            <pc:sldMk cId="4222307513" sldId="267"/>
            <ac:picMk id="10" creationId="{2FA3880A-8D8F-466C-A4A1-F07BCDD3719C}"/>
          </ac:picMkLst>
        </pc:picChg>
        <pc:picChg chg="add del">
          <ac:chgData name="" userId="" providerId="" clId="Web-{F791679E-0C93-4F86-A479-6C9ED44248C4}" dt="2021-01-08T23:14:45.906" v="361"/>
          <ac:picMkLst>
            <pc:docMk/>
            <pc:sldMk cId="4222307513" sldId="267"/>
            <ac:picMk id="12" creationId="{3C0A64CB-20A1-4508-B568-284EB04F78EE}"/>
          </ac:picMkLst>
        </pc:picChg>
        <pc:picChg chg="add">
          <ac:chgData name="" userId="" providerId="" clId="Web-{F791679E-0C93-4F86-A479-6C9ED44248C4}" dt="2021-01-08T23:16:06.688" v="382"/>
          <ac:picMkLst>
            <pc:docMk/>
            <pc:sldMk cId="4222307513" sldId="267"/>
            <ac:picMk id="23" creationId="{015AB904-4FB7-4A0D-B43E-03ACF05E1445}"/>
          </ac:picMkLst>
        </pc:picChg>
        <pc:picChg chg="add del">
          <ac:chgData name="" userId="" providerId="" clId="Web-{F791679E-0C93-4F86-A479-6C9ED44248C4}" dt="2021-01-08T23:14:45.906" v="361"/>
          <ac:picMkLst>
            <pc:docMk/>
            <pc:sldMk cId="4222307513" sldId="267"/>
            <ac:picMk id="26" creationId="{4A0623D0-396B-499E-BBFB-C17F1BB0F2DF}"/>
          </ac:picMkLst>
        </pc:picChg>
        <pc:picChg chg="add del">
          <ac:chgData name="" userId="" providerId="" clId="Web-{F791679E-0C93-4F86-A479-6C9ED44248C4}" dt="2021-01-08T23:14:45.906" v="361"/>
          <ac:picMkLst>
            <pc:docMk/>
            <pc:sldMk cId="4222307513" sldId="267"/>
            <ac:picMk id="28" creationId="{21AF192C-698D-4635-9C9F-F9769A56A96C}"/>
          </ac:picMkLst>
        </pc:picChg>
      </pc:sldChg>
    </pc:docChg>
  </pc:docChgLst>
  <pc:docChgLst>
    <pc:chgData name="Manuela De Jesus" userId="S::dejesum@kerndhs.com::46c5c1c7-964a-4de3-8d68-1e0ef8cb9ab4" providerId="AD" clId="Web-{7EDB077E-42D9-49B4-829A-0B3EAC2A7A37}"/>
    <pc:docChg chg="modSld">
      <pc:chgData name="Manuela De Jesus" userId="S::dejesum@kerndhs.com::46c5c1c7-964a-4de3-8d68-1e0ef8cb9ab4" providerId="AD" clId="Web-{7EDB077E-42D9-49B4-829A-0B3EAC2A7A37}" dt="2021-05-03T21:23:58.580" v="3" actId="1076"/>
      <pc:docMkLst>
        <pc:docMk/>
      </pc:docMkLst>
      <pc:sldChg chg="addSp delSp modSp modMedia addAnim delAnim">
        <pc:chgData name="Manuela De Jesus" userId="S::dejesum@kerndhs.com::46c5c1c7-964a-4de3-8d68-1e0ef8cb9ab4" providerId="AD" clId="Web-{7EDB077E-42D9-49B4-829A-0B3EAC2A7A37}" dt="2021-05-03T21:23:58.580" v="3" actId="1076"/>
        <pc:sldMkLst>
          <pc:docMk/>
          <pc:sldMk cId="2042918583" sldId="256"/>
        </pc:sldMkLst>
        <pc:picChg chg="del">
          <ac:chgData name="Manuela De Jesus" userId="S::dejesum@kerndhs.com::46c5c1c7-964a-4de3-8d68-1e0ef8cb9ab4" providerId="AD" clId="Web-{7EDB077E-42D9-49B4-829A-0B3EAC2A7A37}" dt="2021-05-03T21:23:15.344" v="0"/>
          <ac:picMkLst>
            <pc:docMk/>
            <pc:sldMk cId="2042918583" sldId="256"/>
            <ac:picMk id="7" creationId="{9247183B-C705-4663-B4E5-02C6861F26FC}"/>
          </ac:picMkLst>
        </pc:picChg>
        <pc:picChg chg="add mod">
          <ac:chgData name="Manuela De Jesus" userId="S::dejesum@kerndhs.com::46c5c1c7-964a-4de3-8d68-1e0ef8cb9ab4" providerId="AD" clId="Web-{7EDB077E-42D9-49B4-829A-0B3EAC2A7A37}" dt="2021-05-03T21:23:58.580" v="3" actId="1076"/>
          <ac:picMkLst>
            <pc:docMk/>
            <pc:sldMk cId="2042918583" sldId="256"/>
            <ac:picMk id="8" creationId="{52D7C595-014B-4EE4-8DDE-E9F5DA9FD2C7}"/>
          </ac:picMkLst>
        </pc:picChg>
      </pc:sldChg>
    </pc:docChg>
  </pc:docChgLst>
  <pc:docChgLst>
    <pc:chgData clId="Web-{3D33BEC9-4CF2-430D-BD57-F72F1BDA03B8}"/>
    <pc:docChg chg="modSld">
      <pc:chgData name="" userId="" providerId="" clId="Web-{3D33BEC9-4CF2-430D-BD57-F72F1BDA03B8}" dt="2020-10-29T15:56:36.002" v="962"/>
      <pc:docMkLst>
        <pc:docMk/>
      </pc:docMkLst>
      <pc:sldChg chg="modNotes">
        <pc:chgData name="" userId="" providerId="" clId="Web-{3D33BEC9-4CF2-430D-BD57-F72F1BDA03B8}" dt="2020-10-29T15:48:05.829" v="780"/>
        <pc:sldMkLst>
          <pc:docMk/>
          <pc:sldMk cId="2042918583" sldId="256"/>
        </pc:sldMkLst>
      </pc:sldChg>
      <pc:sldChg chg="modNotes">
        <pc:chgData name="" userId="" providerId="" clId="Web-{3D33BEC9-4CF2-430D-BD57-F72F1BDA03B8}" dt="2020-10-29T15:56:36.002" v="962"/>
        <pc:sldMkLst>
          <pc:docMk/>
          <pc:sldMk cId="1033561840" sldId="257"/>
        </pc:sldMkLst>
      </pc:sldChg>
      <pc:sldChg chg="modSp modNotes">
        <pc:chgData name="" userId="" providerId="" clId="Web-{3D33BEC9-4CF2-430D-BD57-F72F1BDA03B8}" dt="2020-10-29T15:55:42.424" v="895"/>
        <pc:sldMkLst>
          <pc:docMk/>
          <pc:sldMk cId="3702918191" sldId="258"/>
        </pc:sldMkLst>
        <pc:spChg chg="mod">
          <ac:chgData name="" userId="" providerId="" clId="Web-{3D33BEC9-4CF2-430D-BD57-F72F1BDA03B8}" dt="2020-10-29T15:31:52.639" v="361" actId="20577"/>
          <ac:spMkLst>
            <pc:docMk/>
            <pc:sldMk cId="3702918191" sldId="258"/>
            <ac:spMk id="3" creationId="{00000000-0000-0000-0000-000000000000}"/>
          </ac:spMkLst>
        </pc:spChg>
      </pc:sldChg>
    </pc:docChg>
  </pc:docChgLst>
  <pc:docChgLst>
    <pc:chgData clId="Web-{A8EC4AC8-02E0-4A7F-B2A7-5F7CE7C26611}"/>
    <pc:docChg chg="addSld modSld">
      <pc:chgData name="" userId="" providerId="" clId="Web-{A8EC4AC8-02E0-4A7F-B2A7-5F7CE7C26611}" dt="2021-01-08T17:11:32.965" v="398" actId="20577"/>
      <pc:docMkLst>
        <pc:docMk/>
      </pc:docMkLst>
      <pc:sldChg chg="modNotes">
        <pc:chgData name="" userId="" providerId="" clId="Web-{A8EC4AC8-02E0-4A7F-B2A7-5F7CE7C26611}" dt="2021-01-08T16:51:26.453" v="226"/>
        <pc:sldMkLst>
          <pc:docMk/>
          <pc:sldMk cId="2042918583" sldId="256"/>
        </pc:sldMkLst>
      </pc:sldChg>
      <pc:sldChg chg="addSp modSp modNotes">
        <pc:chgData name="" userId="" providerId="" clId="Web-{A8EC4AC8-02E0-4A7F-B2A7-5F7CE7C26611}" dt="2021-01-08T17:08:26.308" v="388" actId="1076"/>
        <pc:sldMkLst>
          <pc:docMk/>
          <pc:sldMk cId="1033561840" sldId="257"/>
        </pc:sldMkLst>
        <pc:spChg chg="mod">
          <ac:chgData name="" userId="" providerId="" clId="Web-{A8EC4AC8-02E0-4A7F-B2A7-5F7CE7C26611}" dt="2021-01-08T17:06:12.281" v="359"/>
          <ac:spMkLst>
            <pc:docMk/>
            <pc:sldMk cId="1033561840" sldId="257"/>
            <ac:spMk id="2" creationId="{00000000-0000-0000-0000-000000000000}"/>
          </ac:spMkLst>
        </pc:spChg>
        <pc:spChg chg="mod">
          <ac:chgData name="" userId="" providerId="" clId="Web-{A8EC4AC8-02E0-4A7F-B2A7-5F7CE7C26611}" dt="2021-01-08T16:58:46.367" v="277" actId="20577"/>
          <ac:spMkLst>
            <pc:docMk/>
            <pc:sldMk cId="1033561840" sldId="257"/>
            <ac:spMk id="3" creationId="{00000000-0000-0000-0000-000000000000}"/>
          </ac:spMkLst>
        </pc:spChg>
        <pc:spChg chg="add mod">
          <ac:chgData name="" userId="" providerId="" clId="Web-{A8EC4AC8-02E0-4A7F-B2A7-5F7CE7C26611}" dt="2021-01-08T17:06:37.533" v="364" actId="20577"/>
          <ac:spMkLst>
            <pc:docMk/>
            <pc:sldMk cId="1033561840" sldId="257"/>
            <ac:spMk id="5" creationId="{EF154D2D-6EB6-43D3-A094-AE01D3D2D9EF}"/>
          </ac:spMkLst>
        </pc:spChg>
        <pc:spChg chg="add mod">
          <ac:chgData name="" userId="" providerId="" clId="Web-{A8EC4AC8-02E0-4A7F-B2A7-5F7CE7C26611}" dt="2021-01-08T17:08:26.308" v="388" actId="1076"/>
          <ac:spMkLst>
            <pc:docMk/>
            <pc:sldMk cId="1033561840" sldId="257"/>
            <ac:spMk id="7" creationId="{E068E9B5-C682-4D17-A97B-1D4B6F3F95EA}"/>
          </ac:spMkLst>
        </pc:spChg>
        <pc:picChg chg="add mod">
          <ac:chgData name="" userId="" providerId="" clId="Web-{A8EC4AC8-02E0-4A7F-B2A7-5F7CE7C26611}" dt="2021-01-08T17:08:26.308" v="387" actId="1076"/>
          <ac:picMkLst>
            <pc:docMk/>
            <pc:sldMk cId="1033561840" sldId="257"/>
            <ac:picMk id="6" creationId="{A66D8A21-2062-4ECB-9C42-D16A6CBCB825}"/>
          </ac:picMkLst>
        </pc:picChg>
      </pc:sldChg>
      <pc:sldChg chg="modSp">
        <pc:chgData name="" userId="" providerId="" clId="Web-{A8EC4AC8-02E0-4A7F-B2A7-5F7CE7C26611}" dt="2021-01-08T16:58:04.035" v="273" actId="14100"/>
        <pc:sldMkLst>
          <pc:docMk/>
          <pc:sldMk cId="3702918191" sldId="258"/>
        </pc:sldMkLst>
        <pc:spChg chg="mod">
          <ac:chgData name="" userId="" providerId="" clId="Web-{A8EC4AC8-02E0-4A7F-B2A7-5F7CE7C26611}" dt="2021-01-08T16:58:04.035" v="273" actId="14100"/>
          <ac:spMkLst>
            <pc:docMk/>
            <pc:sldMk cId="3702918191" sldId="258"/>
            <ac:spMk id="3" creationId="{00000000-0000-0000-0000-000000000000}"/>
          </ac:spMkLst>
        </pc:spChg>
      </pc:sldChg>
      <pc:sldChg chg="addSp delSp modSp new mod setBg setClrOvrMap">
        <pc:chgData name="" userId="" providerId="" clId="Web-{A8EC4AC8-02E0-4A7F-B2A7-5F7CE7C26611}" dt="2021-01-08T17:11:32.965" v="397" actId="20577"/>
        <pc:sldMkLst>
          <pc:docMk/>
          <pc:sldMk cId="3078070187" sldId="264"/>
        </pc:sldMkLst>
        <pc:spChg chg="mod ord">
          <ac:chgData name="" userId="" providerId="" clId="Web-{A8EC4AC8-02E0-4A7F-B2A7-5F7CE7C26611}" dt="2021-01-08T17:11:32.965" v="397" actId="20577"/>
          <ac:spMkLst>
            <pc:docMk/>
            <pc:sldMk cId="3078070187" sldId="264"/>
            <ac:spMk id="2" creationId="{F9102FF2-4690-4CC1-9DC6-F227F9E49995}"/>
          </ac:spMkLst>
        </pc:spChg>
        <pc:spChg chg="mod">
          <ac:chgData name="" userId="" providerId="" clId="Web-{A8EC4AC8-02E0-4A7F-B2A7-5F7CE7C26611}" dt="2021-01-08T16:57:35.095" v="271" actId="14100"/>
          <ac:spMkLst>
            <pc:docMk/>
            <pc:sldMk cId="3078070187" sldId="264"/>
            <ac:spMk id="3" creationId="{8BCEC1A2-030D-463D-AC59-84DFCA1E53FB}"/>
          </ac:spMkLst>
        </pc:spChg>
        <pc:spChg chg="add del">
          <ac:chgData name="" userId="" providerId="" clId="Web-{A8EC4AC8-02E0-4A7F-B2A7-5F7CE7C26611}" dt="2021-01-08T16:53:05.415" v="232"/>
          <ac:spMkLst>
            <pc:docMk/>
            <pc:sldMk cId="3078070187" sldId="264"/>
            <ac:spMk id="5" creationId="{3C38C329-05C1-44E0-942C-D7A60A7F2810}"/>
          </ac:spMkLst>
        </pc:spChg>
        <pc:spChg chg="add del">
          <ac:chgData name="" userId="" providerId="" clId="Web-{A8EC4AC8-02E0-4A7F-B2A7-5F7CE7C26611}" dt="2021-01-08T16:53:05.415" v="232"/>
          <ac:spMkLst>
            <pc:docMk/>
            <pc:sldMk cId="3078070187" sldId="264"/>
            <ac:spMk id="7" creationId="{60DFF115-119D-479E-9D15-475C47026639}"/>
          </ac:spMkLst>
        </pc:spChg>
        <pc:spChg chg="add del">
          <ac:chgData name="" userId="" providerId="" clId="Web-{A8EC4AC8-02E0-4A7F-B2A7-5F7CE7C26611}" dt="2021-01-08T16:52:39.600" v="230"/>
          <ac:spMkLst>
            <pc:docMk/>
            <pc:sldMk cId="3078070187" sldId="264"/>
            <ac:spMk id="8" creationId="{D0BE3D13-5BE5-4B05-AFCF-2A2E059D29F8}"/>
          </ac:spMkLst>
        </pc:spChg>
        <pc:spChg chg="add del">
          <ac:chgData name="" userId="" providerId="" clId="Web-{A8EC4AC8-02E0-4A7F-B2A7-5F7CE7C26611}" dt="2021-01-08T16:53:05.415" v="232"/>
          <ac:spMkLst>
            <pc:docMk/>
            <pc:sldMk cId="3078070187" sldId="264"/>
            <ac:spMk id="9" creationId="{DA98F3A3-687B-4002-93F2-58E8590DC79F}"/>
          </ac:spMkLst>
        </pc:spChg>
        <pc:spChg chg="add del">
          <ac:chgData name="" userId="" providerId="" clId="Web-{A8EC4AC8-02E0-4A7F-B2A7-5F7CE7C26611}" dt="2021-01-08T16:52:39.600" v="230"/>
          <ac:spMkLst>
            <pc:docMk/>
            <pc:sldMk cId="3078070187" sldId="264"/>
            <ac:spMk id="10" creationId="{1AC85C80-0175-4214-A13D-03C224658C16}"/>
          </ac:spMkLst>
        </pc:spChg>
        <pc:spChg chg="add del">
          <ac:chgData name="" userId="" providerId="" clId="Web-{A8EC4AC8-02E0-4A7F-B2A7-5F7CE7C26611}" dt="2021-01-08T16:53:05.415" v="232"/>
          <ac:spMkLst>
            <pc:docMk/>
            <pc:sldMk cId="3078070187" sldId="264"/>
            <ac:spMk id="11" creationId="{27A1367E-049C-45E5-9C32-CC32DCEAEF94}"/>
          </ac:spMkLst>
        </pc:spChg>
        <pc:spChg chg="add del">
          <ac:chgData name="" userId="" providerId="" clId="Web-{A8EC4AC8-02E0-4A7F-B2A7-5F7CE7C26611}" dt="2021-01-08T16:53:23.932" v="234"/>
          <ac:spMkLst>
            <pc:docMk/>
            <pc:sldMk cId="3078070187" sldId="264"/>
            <ac:spMk id="13" creationId="{7A9074EF-75C6-40E4-B8AE-48DDDC359D40}"/>
          </ac:spMkLst>
        </pc:spChg>
        <pc:spChg chg="add del">
          <ac:chgData name="" userId="" providerId="" clId="Web-{A8EC4AC8-02E0-4A7F-B2A7-5F7CE7C26611}" dt="2021-01-08T16:52:39.600" v="230"/>
          <ac:spMkLst>
            <pc:docMk/>
            <pc:sldMk cId="3078070187" sldId="264"/>
            <ac:spMk id="14" creationId="{76562092-3AA7-4EF0-9007-C44F879A1308}"/>
          </ac:spMkLst>
        </pc:spChg>
        <pc:spChg chg="add del">
          <ac:chgData name="" userId="" providerId="" clId="Web-{A8EC4AC8-02E0-4A7F-B2A7-5F7CE7C26611}" dt="2021-01-08T16:52:39.600" v="230"/>
          <ac:spMkLst>
            <pc:docMk/>
            <pc:sldMk cId="3078070187" sldId="264"/>
            <ac:spMk id="16" creationId="{2663C086-1480-4E81-BD6F-3E43A4C38C62}"/>
          </ac:spMkLst>
        </pc:spChg>
        <pc:spChg chg="add del">
          <ac:chgData name="" userId="" providerId="" clId="Web-{A8EC4AC8-02E0-4A7F-B2A7-5F7CE7C26611}" dt="2021-01-08T16:53:23.932" v="234"/>
          <ac:spMkLst>
            <pc:docMk/>
            <pc:sldMk cId="3078070187" sldId="264"/>
            <ac:spMk id="17" creationId="{3C38C329-05C1-44E0-942C-D7A60A7F2810}"/>
          </ac:spMkLst>
        </pc:spChg>
        <pc:spChg chg="add del">
          <ac:chgData name="" userId="" providerId="" clId="Web-{A8EC4AC8-02E0-4A7F-B2A7-5F7CE7C26611}" dt="2021-01-08T16:53:05.415" v="232"/>
          <ac:spMkLst>
            <pc:docMk/>
            <pc:sldMk cId="3078070187" sldId="264"/>
            <ac:spMk id="18" creationId="{7E1CAA8C-D8F1-4D3B-87B4-4B17F3E28819}"/>
          </ac:spMkLst>
        </pc:spChg>
        <pc:spChg chg="add del">
          <ac:chgData name="" userId="" providerId="" clId="Web-{A8EC4AC8-02E0-4A7F-B2A7-5F7CE7C26611}" dt="2021-01-08T16:53:23.932" v="234"/>
          <ac:spMkLst>
            <pc:docMk/>
            <pc:sldMk cId="3078070187" sldId="264"/>
            <ac:spMk id="19" creationId="{DA98F3A3-687B-4002-93F2-58E8590DC79F}"/>
          </ac:spMkLst>
        </pc:spChg>
        <pc:spChg chg="add del">
          <ac:chgData name="" userId="" providerId="" clId="Web-{A8EC4AC8-02E0-4A7F-B2A7-5F7CE7C26611}" dt="2021-01-08T16:53:23.932" v="234"/>
          <ac:spMkLst>
            <pc:docMk/>
            <pc:sldMk cId="3078070187" sldId="264"/>
            <ac:spMk id="20" creationId="{6022293D-C4C8-42FD-B956-66067C3C6B20}"/>
          </ac:spMkLst>
        </pc:spChg>
        <pc:spChg chg="add del">
          <ac:chgData name="" userId="" providerId="" clId="Web-{A8EC4AC8-02E0-4A7F-B2A7-5F7CE7C26611}" dt="2021-01-08T16:53:34.949" v="236"/>
          <ac:spMkLst>
            <pc:docMk/>
            <pc:sldMk cId="3078070187" sldId="264"/>
            <ac:spMk id="21" creationId="{441B7737-E3D8-47F4-8B54-7529C7A83642}"/>
          </ac:spMkLst>
        </pc:spChg>
        <pc:spChg chg="add del">
          <ac:chgData name="" userId="" providerId="" clId="Web-{A8EC4AC8-02E0-4A7F-B2A7-5F7CE7C26611}" dt="2021-01-08T16:53:34.949" v="236"/>
          <ac:spMkLst>
            <pc:docMk/>
            <pc:sldMk cId="3078070187" sldId="264"/>
            <ac:spMk id="22" creationId="{2B8A17B2-9670-43B8-BE40-4682F8D29A0A}"/>
          </ac:spMkLst>
        </pc:spChg>
        <pc:spChg chg="add del">
          <ac:chgData name="" userId="" providerId="" clId="Web-{A8EC4AC8-02E0-4A7F-B2A7-5F7CE7C26611}" dt="2021-01-08T16:53:34.949" v="236"/>
          <ac:spMkLst>
            <pc:docMk/>
            <pc:sldMk cId="3078070187" sldId="264"/>
            <ac:spMk id="25" creationId="{AC1E939A-6A69-42AE-8471-3AD3A74AD78A}"/>
          </ac:spMkLst>
        </pc:spChg>
        <pc:spChg chg="add del">
          <ac:chgData name="" userId="" providerId="" clId="Web-{A8EC4AC8-02E0-4A7F-B2A7-5F7CE7C26611}" dt="2021-01-08T16:53:34.949" v="236"/>
          <ac:spMkLst>
            <pc:docMk/>
            <pc:sldMk cId="3078070187" sldId="264"/>
            <ac:spMk id="26" creationId="{A0B5529D-5CAA-4BF2-B5C9-34705E7661F9}"/>
          </ac:spMkLst>
        </pc:spChg>
        <pc:spChg chg="add del">
          <ac:chgData name="" userId="" providerId="" clId="Web-{A8EC4AC8-02E0-4A7F-B2A7-5F7CE7C26611}" dt="2021-01-08T16:53:34.949" v="236"/>
          <ac:spMkLst>
            <pc:docMk/>
            <pc:sldMk cId="3078070187" sldId="264"/>
            <ac:spMk id="27" creationId="{F793961F-503F-434A-880A-EA44EB4277E3}"/>
          </ac:spMkLst>
        </pc:spChg>
        <pc:spChg chg="add del">
          <ac:chgData name="" userId="" providerId="" clId="Web-{A8EC4AC8-02E0-4A7F-B2A7-5F7CE7C26611}" dt="2021-01-08T16:54:43.017" v="252"/>
          <ac:spMkLst>
            <pc:docMk/>
            <pc:sldMk cId="3078070187" sldId="264"/>
            <ac:spMk id="28" creationId="{3C38C329-05C1-44E0-942C-D7A60A7F2810}"/>
          </ac:spMkLst>
        </pc:spChg>
        <pc:spChg chg="add del">
          <ac:chgData name="" userId="" providerId="" clId="Web-{A8EC4AC8-02E0-4A7F-B2A7-5F7CE7C26611}" dt="2021-01-08T16:54:43.017" v="252"/>
          <ac:spMkLst>
            <pc:docMk/>
            <pc:sldMk cId="3078070187" sldId="264"/>
            <ac:spMk id="30" creationId="{60DFF115-119D-479E-9D15-475C47026639}"/>
          </ac:spMkLst>
        </pc:spChg>
        <pc:spChg chg="add del">
          <ac:chgData name="" userId="" providerId="" clId="Web-{A8EC4AC8-02E0-4A7F-B2A7-5F7CE7C26611}" dt="2021-01-08T16:54:43.017" v="252"/>
          <ac:spMkLst>
            <pc:docMk/>
            <pc:sldMk cId="3078070187" sldId="264"/>
            <ac:spMk id="31" creationId="{DA98F3A3-687B-4002-93F2-58E8590DC79F}"/>
          </ac:spMkLst>
        </pc:spChg>
        <pc:spChg chg="add del">
          <ac:chgData name="" userId="" providerId="" clId="Web-{A8EC4AC8-02E0-4A7F-B2A7-5F7CE7C26611}" dt="2021-01-08T16:54:43.017" v="252"/>
          <ac:spMkLst>
            <pc:docMk/>
            <pc:sldMk cId="3078070187" sldId="264"/>
            <ac:spMk id="32" creationId="{27A1367E-049C-45E5-9C32-CC32DCEAEF94}"/>
          </ac:spMkLst>
        </pc:spChg>
        <pc:spChg chg="add del">
          <ac:chgData name="" userId="" providerId="" clId="Web-{A8EC4AC8-02E0-4A7F-B2A7-5F7CE7C26611}" dt="2021-01-08T16:54:43.017" v="252"/>
          <ac:spMkLst>
            <pc:docMk/>
            <pc:sldMk cId="3078070187" sldId="264"/>
            <ac:spMk id="33" creationId="{7E1CAA8C-D8F1-4D3B-87B4-4B17F3E28819}"/>
          </ac:spMkLst>
        </pc:spChg>
        <pc:spChg chg="add del mod">
          <ac:chgData name="" userId="" providerId="" clId="Web-{A8EC4AC8-02E0-4A7F-B2A7-5F7CE7C26611}" dt="2021-01-08T17:05:51.670" v="358"/>
          <ac:spMkLst>
            <pc:docMk/>
            <pc:sldMk cId="3078070187" sldId="264"/>
            <ac:spMk id="34" creationId="{A3290E8E-2180-429D-BF53-5A324F0BD4F1}"/>
          </ac:spMkLst>
        </pc:spChg>
        <pc:spChg chg="add del">
          <ac:chgData name="" userId="" providerId="" clId="Web-{A8EC4AC8-02E0-4A7F-B2A7-5F7CE7C26611}" dt="2021-01-08T16:54:42.986" v="251"/>
          <ac:spMkLst>
            <pc:docMk/>
            <pc:sldMk cId="3078070187" sldId="264"/>
            <ac:spMk id="35" creationId="{441B7737-E3D8-47F4-8B54-7529C7A83642}"/>
          </ac:spMkLst>
        </pc:spChg>
        <pc:spChg chg="add del">
          <ac:chgData name="" userId="" providerId="" clId="Web-{A8EC4AC8-02E0-4A7F-B2A7-5F7CE7C26611}" dt="2021-01-08T16:54:42.986" v="251"/>
          <ac:spMkLst>
            <pc:docMk/>
            <pc:sldMk cId="3078070187" sldId="264"/>
            <ac:spMk id="36" creationId="{2B8A17B2-9670-43B8-BE40-4682F8D29A0A}"/>
          </ac:spMkLst>
        </pc:spChg>
        <pc:spChg chg="add del">
          <ac:chgData name="" userId="" providerId="" clId="Web-{A8EC4AC8-02E0-4A7F-B2A7-5F7CE7C26611}" dt="2021-01-08T16:54:35.094" v="249"/>
          <ac:spMkLst>
            <pc:docMk/>
            <pc:sldMk cId="3078070187" sldId="264"/>
            <ac:spMk id="38" creationId="{8F3CF990-ACB8-443A-BB74-D36EC8A00B02}"/>
          </ac:spMkLst>
        </pc:spChg>
        <pc:spChg chg="add del">
          <ac:chgData name="" userId="" providerId="" clId="Web-{A8EC4AC8-02E0-4A7F-B2A7-5F7CE7C26611}" dt="2021-01-08T16:54:42.986" v="251"/>
          <ac:spMkLst>
            <pc:docMk/>
            <pc:sldMk cId="3078070187" sldId="264"/>
            <ac:spMk id="41" creationId="{AC1E939A-6A69-42AE-8471-3AD3A74AD78A}"/>
          </ac:spMkLst>
        </pc:spChg>
        <pc:spChg chg="add del">
          <ac:chgData name="" userId="" providerId="" clId="Web-{A8EC4AC8-02E0-4A7F-B2A7-5F7CE7C26611}" dt="2021-01-08T16:54:35.094" v="249"/>
          <ac:spMkLst>
            <pc:docMk/>
            <pc:sldMk cId="3078070187" sldId="264"/>
            <ac:spMk id="42" creationId="{65F94F98-3A57-49AA-838E-91AAF600B6EE}"/>
          </ac:spMkLst>
        </pc:spChg>
        <pc:spChg chg="add del">
          <ac:chgData name="" userId="" providerId="" clId="Web-{A8EC4AC8-02E0-4A7F-B2A7-5F7CE7C26611}" dt="2021-01-08T16:54:42.986" v="251"/>
          <ac:spMkLst>
            <pc:docMk/>
            <pc:sldMk cId="3078070187" sldId="264"/>
            <ac:spMk id="43" creationId="{A0B5529D-5CAA-4BF2-B5C9-34705E7661F9}"/>
          </ac:spMkLst>
        </pc:spChg>
        <pc:spChg chg="add del">
          <ac:chgData name="" userId="" providerId="" clId="Web-{A8EC4AC8-02E0-4A7F-B2A7-5F7CE7C26611}" dt="2021-01-08T16:54:42.986" v="251"/>
          <ac:spMkLst>
            <pc:docMk/>
            <pc:sldMk cId="3078070187" sldId="264"/>
            <ac:spMk id="45" creationId="{F793961F-503F-434A-880A-EA44EB4277E3}"/>
          </ac:spMkLst>
        </pc:spChg>
        <pc:spChg chg="add del">
          <ac:chgData name="" userId="" providerId="" clId="Web-{A8EC4AC8-02E0-4A7F-B2A7-5F7CE7C26611}" dt="2021-01-08T16:54:35.094" v="249"/>
          <ac:spMkLst>
            <pc:docMk/>
            <pc:sldMk cId="3078070187" sldId="264"/>
            <ac:spMk id="46" creationId="{A0B5529D-5CAA-4BF2-B5C9-34705E7661F9}"/>
          </ac:spMkLst>
        </pc:spChg>
        <pc:spChg chg="add del">
          <ac:chgData name="" userId="" providerId="" clId="Web-{A8EC4AC8-02E0-4A7F-B2A7-5F7CE7C26611}" dt="2021-01-08T16:55:53.523" v="264"/>
          <ac:spMkLst>
            <pc:docMk/>
            <pc:sldMk cId="3078070187" sldId="264"/>
            <ac:spMk id="47" creationId="{8F3CF990-ACB8-443A-BB74-D36EC8A00B02}"/>
          </ac:spMkLst>
        </pc:spChg>
        <pc:spChg chg="add del">
          <ac:chgData name="" userId="" providerId="" clId="Web-{A8EC4AC8-02E0-4A7F-B2A7-5F7CE7C26611}" dt="2021-01-08T16:54:35.094" v="249"/>
          <ac:spMkLst>
            <pc:docMk/>
            <pc:sldMk cId="3078070187" sldId="264"/>
            <ac:spMk id="48" creationId="{FBD68200-BC03-4015-860B-CD5C30CD76B8}"/>
          </ac:spMkLst>
        </pc:spChg>
        <pc:spChg chg="add del">
          <ac:chgData name="" userId="" providerId="" clId="Web-{A8EC4AC8-02E0-4A7F-B2A7-5F7CE7C26611}" dt="2021-01-08T16:54:35.094" v="249"/>
          <ac:spMkLst>
            <pc:docMk/>
            <pc:sldMk cId="3078070187" sldId="264"/>
            <ac:spMk id="50" creationId="{332A6F87-AC28-4AA8-B8A6-AEBC67BD0D64}"/>
          </ac:spMkLst>
        </pc:spChg>
        <pc:spChg chg="add del">
          <ac:chgData name="" userId="" providerId="" clId="Web-{A8EC4AC8-02E0-4A7F-B2A7-5F7CE7C26611}" dt="2021-01-08T16:55:53.523" v="264"/>
          <ac:spMkLst>
            <pc:docMk/>
            <pc:sldMk cId="3078070187" sldId="264"/>
            <ac:spMk id="51" creationId="{65F94F98-3A57-49AA-838E-91AAF600B6EE}"/>
          </ac:spMkLst>
        </pc:spChg>
        <pc:spChg chg="add del">
          <ac:chgData name="" userId="" providerId="" clId="Web-{A8EC4AC8-02E0-4A7F-B2A7-5F7CE7C26611}" dt="2021-01-08T16:55:53.523" v="264"/>
          <ac:spMkLst>
            <pc:docMk/>
            <pc:sldMk cId="3078070187" sldId="264"/>
            <ac:spMk id="53" creationId="{A0B5529D-5CAA-4BF2-B5C9-34705E7661F9}"/>
          </ac:spMkLst>
        </pc:spChg>
        <pc:spChg chg="add del">
          <ac:chgData name="" userId="" providerId="" clId="Web-{A8EC4AC8-02E0-4A7F-B2A7-5F7CE7C26611}" dt="2021-01-08T16:55:53.523" v="264"/>
          <ac:spMkLst>
            <pc:docMk/>
            <pc:sldMk cId="3078070187" sldId="264"/>
            <ac:spMk id="54" creationId="{FBD68200-BC03-4015-860B-CD5C30CD76B8}"/>
          </ac:spMkLst>
        </pc:spChg>
        <pc:spChg chg="add del">
          <ac:chgData name="" userId="" providerId="" clId="Web-{A8EC4AC8-02E0-4A7F-B2A7-5F7CE7C26611}" dt="2021-01-08T16:55:53.523" v="264"/>
          <ac:spMkLst>
            <pc:docMk/>
            <pc:sldMk cId="3078070187" sldId="264"/>
            <ac:spMk id="55" creationId="{332A6F87-AC28-4AA8-B8A6-AEBC67BD0D64}"/>
          </ac:spMkLst>
        </pc:spChg>
        <pc:spChg chg="add">
          <ac:chgData name="" userId="" providerId="" clId="Web-{A8EC4AC8-02E0-4A7F-B2A7-5F7CE7C26611}" dt="2021-01-08T16:55:53.523" v="264"/>
          <ac:spMkLst>
            <pc:docMk/>
            <pc:sldMk cId="3078070187" sldId="264"/>
            <ac:spMk id="57" creationId="{7A9074EF-75C6-40E4-B8AE-48DDDC359D40}"/>
          </ac:spMkLst>
        </pc:spChg>
        <pc:spChg chg="add">
          <ac:chgData name="" userId="" providerId="" clId="Web-{A8EC4AC8-02E0-4A7F-B2A7-5F7CE7C26611}" dt="2021-01-08T16:55:53.523" v="264"/>
          <ac:spMkLst>
            <pc:docMk/>
            <pc:sldMk cId="3078070187" sldId="264"/>
            <ac:spMk id="59" creationId="{3C38C329-05C1-44E0-942C-D7A60A7F2810}"/>
          </ac:spMkLst>
        </pc:spChg>
        <pc:spChg chg="add del">
          <ac:chgData name="" userId="" providerId="" clId="Web-{A8EC4AC8-02E0-4A7F-B2A7-5F7CE7C26611}" dt="2021-01-08T16:55:53.492" v="263"/>
          <ac:spMkLst>
            <pc:docMk/>
            <pc:sldMk cId="3078070187" sldId="264"/>
            <ac:spMk id="60" creationId="{3C38C329-05C1-44E0-942C-D7A60A7F2810}"/>
          </ac:spMkLst>
        </pc:spChg>
        <pc:spChg chg="add">
          <ac:chgData name="" userId="" providerId="" clId="Web-{A8EC4AC8-02E0-4A7F-B2A7-5F7CE7C26611}" dt="2021-01-08T16:55:53.523" v="264"/>
          <ac:spMkLst>
            <pc:docMk/>
            <pc:sldMk cId="3078070187" sldId="264"/>
            <ac:spMk id="61" creationId="{DA98F3A3-687B-4002-93F2-58E8590DC79F}"/>
          </ac:spMkLst>
        </pc:spChg>
        <pc:spChg chg="add">
          <ac:chgData name="" userId="" providerId="" clId="Web-{A8EC4AC8-02E0-4A7F-B2A7-5F7CE7C26611}" dt="2021-01-08T16:55:53.523" v="264"/>
          <ac:spMkLst>
            <pc:docMk/>
            <pc:sldMk cId="3078070187" sldId="264"/>
            <ac:spMk id="63" creationId="{6022293D-C4C8-42FD-B956-66067C3C6B20}"/>
          </ac:spMkLst>
        </pc:spChg>
        <pc:spChg chg="add del">
          <ac:chgData name="" userId="" providerId="" clId="Web-{A8EC4AC8-02E0-4A7F-B2A7-5F7CE7C26611}" dt="2021-01-08T16:55:53.492" v="263"/>
          <ac:spMkLst>
            <pc:docMk/>
            <pc:sldMk cId="3078070187" sldId="264"/>
            <ac:spMk id="64" creationId="{60DFF115-119D-479E-9D15-475C47026639}"/>
          </ac:spMkLst>
        </pc:spChg>
        <pc:spChg chg="add del">
          <ac:chgData name="" userId="" providerId="" clId="Web-{A8EC4AC8-02E0-4A7F-B2A7-5F7CE7C26611}" dt="2021-01-08T16:55:53.492" v="263"/>
          <ac:spMkLst>
            <pc:docMk/>
            <pc:sldMk cId="3078070187" sldId="264"/>
            <ac:spMk id="66" creationId="{DA98F3A3-687B-4002-93F2-58E8590DC79F}"/>
          </ac:spMkLst>
        </pc:spChg>
        <pc:spChg chg="add del">
          <ac:chgData name="" userId="" providerId="" clId="Web-{A8EC4AC8-02E0-4A7F-B2A7-5F7CE7C26611}" dt="2021-01-08T16:55:53.492" v="263"/>
          <ac:spMkLst>
            <pc:docMk/>
            <pc:sldMk cId="3078070187" sldId="264"/>
            <ac:spMk id="68" creationId="{27A1367E-049C-45E5-9C32-CC32DCEAEF94}"/>
          </ac:spMkLst>
        </pc:spChg>
        <pc:spChg chg="add del">
          <ac:chgData name="" userId="" providerId="" clId="Web-{A8EC4AC8-02E0-4A7F-B2A7-5F7CE7C26611}" dt="2021-01-08T16:55:53.492" v="263"/>
          <ac:spMkLst>
            <pc:docMk/>
            <pc:sldMk cId="3078070187" sldId="264"/>
            <ac:spMk id="70" creationId="{7E1CAA8C-D8F1-4D3B-87B4-4B17F3E28819}"/>
          </ac:spMkLst>
        </pc:spChg>
        <pc:picChg chg="add del mod">
          <ac:chgData name="" userId="" providerId="" clId="Web-{A8EC4AC8-02E0-4A7F-B2A7-5F7CE7C26611}" dt="2021-01-08T17:05:51.670" v="358"/>
          <ac:picMkLst>
            <pc:docMk/>
            <pc:sldMk cId="3078070187" sldId="264"/>
            <ac:picMk id="4" creationId="{D95AE84C-9CEB-4127-8155-906C97FE4D99}"/>
          </ac:picMkLst>
        </pc:picChg>
        <pc:picChg chg="add del">
          <ac:chgData name="" userId="" providerId="" clId="Web-{A8EC4AC8-02E0-4A7F-B2A7-5F7CE7C26611}" dt="2021-01-08T16:53:05.415" v="232"/>
          <ac:picMkLst>
            <pc:docMk/>
            <pc:sldMk cId="3078070187" sldId="264"/>
            <ac:picMk id="6" creationId="{A40E99DB-69B1-42D9-9A2E-A196302E0CAC}"/>
          </ac:picMkLst>
        </pc:picChg>
        <pc:picChg chg="add del">
          <ac:chgData name="" userId="" providerId="" clId="Web-{A8EC4AC8-02E0-4A7F-B2A7-5F7CE7C26611}" dt="2021-01-08T16:52:39.600" v="230"/>
          <ac:picMkLst>
            <pc:docMk/>
            <pc:sldMk cId="3078070187" sldId="264"/>
            <ac:picMk id="12" creationId="{15ADB788-8569-409E-862D-665AD53C9904}"/>
          </ac:picMkLst>
        </pc:picChg>
        <pc:picChg chg="add del">
          <ac:chgData name="" userId="" providerId="" clId="Web-{A8EC4AC8-02E0-4A7F-B2A7-5F7CE7C26611}" dt="2021-01-08T16:53:23.932" v="234"/>
          <ac:picMkLst>
            <pc:docMk/>
            <pc:sldMk cId="3078070187" sldId="264"/>
            <ac:picMk id="15" creationId="{483018C7-4970-4022-A967-85B66E74F008}"/>
          </ac:picMkLst>
        </pc:picChg>
        <pc:picChg chg="add del">
          <ac:chgData name="" userId="" providerId="" clId="Web-{A8EC4AC8-02E0-4A7F-B2A7-5F7CE7C26611}" dt="2021-01-08T16:53:34.949" v="236"/>
          <ac:picMkLst>
            <pc:docMk/>
            <pc:sldMk cId="3078070187" sldId="264"/>
            <ac:picMk id="23" creationId="{2A60B230-846B-4625-A8CA-D35FEBA73A99}"/>
          </ac:picMkLst>
        </pc:picChg>
        <pc:picChg chg="add del">
          <ac:chgData name="" userId="" providerId="" clId="Web-{A8EC4AC8-02E0-4A7F-B2A7-5F7CE7C26611}" dt="2021-01-08T16:53:34.949" v="236"/>
          <ac:picMkLst>
            <pc:docMk/>
            <pc:sldMk cId="3078070187" sldId="264"/>
            <ac:picMk id="24" creationId="{7185CF21-0594-48C0-9F3E-254D6BCE9D9B}"/>
          </ac:picMkLst>
        </pc:picChg>
        <pc:picChg chg="add del">
          <ac:chgData name="" userId="" providerId="" clId="Web-{A8EC4AC8-02E0-4A7F-B2A7-5F7CE7C26611}" dt="2021-01-08T16:54:43.017" v="252"/>
          <ac:picMkLst>
            <pc:docMk/>
            <pc:sldMk cId="3078070187" sldId="264"/>
            <ac:picMk id="29" creationId="{A40E99DB-69B1-42D9-9A2E-A196302E0CAC}"/>
          </ac:picMkLst>
        </pc:picChg>
        <pc:picChg chg="add del">
          <ac:chgData name="" userId="" providerId="" clId="Web-{A8EC4AC8-02E0-4A7F-B2A7-5F7CE7C26611}" dt="2021-01-08T16:54:42.986" v="251"/>
          <ac:picMkLst>
            <pc:docMk/>
            <pc:sldMk cId="3078070187" sldId="264"/>
            <ac:picMk id="37" creationId="{2A60B230-846B-4625-A8CA-D35FEBA73A99}"/>
          </ac:picMkLst>
        </pc:picChg>
        <pc:picChg chg="add del">
          <ac:chgData name="" userId="" providerId="" clId="Web-{A8EC4AC8-02E0-4A7F-B2A7-5F7CE7C26611}" dt="2021-01-08T16:54:42.986" v="251"/>
          <ac:picMkLst>
            <pc:docMk/>
            <pc:sldMk cId="3078070187" sldId="264"/>
            <ac:picMk id="39" creationId="{7185CF21-0594-48C0-9F3E-254D6BCE9D9B}"/>
          </ac:picMkLst>
        </pc:picChg>
        <pc:picChg chg="add del">
          <ac:chgData name="" userId="" providerId="" clId="Web-{A8EC4AC8-02E0-4A7F-B2A7-5F7CE7C26611}" dt="2021-01-08T16:54:35.094" v="249"/>
          <ac:picMkLst>
            <pc:docMk/>
            <pc:sldMk cId="3078070187" sldId="264"/>
            <ac:picMk id="40" creationId="{00B98862-BEE1-44FB-A335-A1B9106B445E}"/>
          </ac:picMkLst>
        </pc:picChg>
        <pc:picChg chg="add del">
          <ac:chgData name="" userId="" providerId="" clId="Web-{A8EC4AC8-02E0-4A7F-B2A7-5F7CE7C26611}" dt="2021-01-08T16:54:35.094" v="249"/>
          <ac:picMkLst>
            <pc:docMk/>
            <pc:sldMk cId="3078070187" sldId="264"/>
            <ac:picMk id="44" creationId="{7185CF21-0594-48C0-9F3E-254D6BCE9D9B}"/>
          </ac:picMkLst>
        </pc:picChg>
        <pc:picChg chg="add del">
          <ac:chgData name="" userId="" providerId="" clId="Web-{A8EC4AC8-02E0-4A7F-B2A7-5F7CE7C26611}" dt="2021-01-08T16:55:53.523" v="264"/>
          <ac:picMkLst>
            <pc:docMk/>
            <pc:sldMk cId="3078070187" sldId="264"/>
            <ac:picMk id="49" creationId="{00B98862-BEE1-44FB-A335-A1B9106B445E}"/>
          </ac:picMkLst>
        </pc:picChg>
        <pc:picChg chg="add del">
          <ac:chgData name="" userId="" providerId="" clId="Web-{A8EC4AC8-02E0-4A7F-B2A7-5F7CE7C26611}" dt="2021-01-08T16:55:53.523" v="264"/>
          <ac:picMkLst>
            <pc:docMk/>
            <pc:sldMk cId="3078070187" sldId="264"/>
            <ac:picMk id="52" creationId="{7185CF21-0594-48C0-9F3E-254D6BCE9D9B}"/>
          </ac:picMkLst>
        </pc:picChg>
        <pc:picChg chg="add">
          <ac:chgData name="" userId="" providerId="" clId="Web-{A8EC4AC8-02E0-4A7F-B2A7-5F7CE7C26611}" dt="2021-01-08T16:55:53.523" v="264"/>
          <ac:picMkLst>
            <pc:docMk/>
            <pc:sldMk cId="3078070187" sldId="264"/>
            <ac:picMk id="58" creationId="{483018C7-4970-4022-A967-85B66E74F008}"/>
          </ac:picMkLst>
        </pc:picChg>
        <pc:picChg chg="add del">
          <ac:chgData name="" userId="" providerId="" clId="Web-{A8EC4AC8-02E0-4A7F-B2A7-5F7CE7C26611}" dt="2021-01-08T16:55:53.492" v="263"/>
          <ac:picMkLst>
            <pc:docMk/>
            <pc:sldMk cId="3078070187" sldId="264"/>
            <ac:picMk id="62" creationId="{A40E99DB-69B1-42D9-9A2E-A196302E0CAC}"/>
          </ac:picMkLst>
        </pc:picChg>
      </pc:sldChg>
    </pc:docChg>
  </pc:docChgLst>
  <pc:docChgLst>
    <pc:chgData clId="Web-{CAD6D4DC-D2E2-4E98-B3AF-97547E4B48E9}"/>
    <pc:docChg chg="modSld">
      <pc:chgData name="" userId="" providerId="" clId="Web-{CAD6D4DC-D2E2-4E98-B3AF-97547E4B48E9}" dt="2020-10-28T23:10:11.489" v="126" actId="20577"/>
      <pc:docMkLst>
        <pc:docMk/>
      </pc:docMkLst>
      <pc:sldChg chg="addSp delSp modSp mod setBg">
        <pc:chgData name="" userId="" providerId="" clId="Web-{CAD6D4DC-D2E2-4E98-B3AF-97547E4B48E9}" dt="2020-10-28T23:10:06.629" v="125" actId="20577"/>
        <pc:sldMkLst>
          <pc:docMk/>
          <pc:sldMk cId="3702918191" sldId="258"/>
        </pc:sldMkLst>
        <pc:spChg chg="mod">
          <ac:chgData name="" userId="" providerId="" clId="Web-{CAD6D4DC-D2E2-4E98-B3AF-97547E4B48E9}" dt="2020-10-28T23:10:03.426" v="121" actId="20577"/>
          <ac:spMkLst>
            <pc:docMk/>
            <pc:sldMk cId="3702918191" sldId="258"/>
            <ac:spMk id="2" creationId="{00000000-0000-0000-0000-000000000000}"/>
          </ac:spMkLst>
        </pc:spChg>
        <pc:spChg chg="mod ord">
          <ac:chgData name="" userId="" providerId="" clId="Web-{CAD6D4DC-D2E2-4E98-B3AF-97547E4B48E9}" dt="2020-10-28T23:10:06.629" v="125" actId="20577"/>
          <ac:spMkLst>
            <pc:docMk/>
            <pc:sldMk cId="3702918191" sldId="258"/>
            <ac:spMk id="3" creationId="{00000000-0000-0000-0000-000000000000}"/>
          </ac:spMkLst>
        </pc:spChg>
        <pc:spChg chg="add">
          <ac:chgData name="" userId="" providerId="" clId="Web-{CAD6D4DC-D2E2-4E98-B3AF-97547E4B48E9}" dt="2020-10-28T23:05:08.877" v="85"/>
          <ac:spMkLst>
            <pc:docMk/>
            <pc:sldMk cId="3702918191" sldId="258"/>
            <ac:spMk id="14" creationId="{8DA14841-53A4-4935-BE65-C8373B8A6D06}"/>
          </ac:spMkLst>
        </pc:spChg>
        <pc:spChg chg="add">
          <ac:chgData name="" userId="" providerId="" clId="Web-{CAD6D4DC-D2E2-4E98-B3AF-97547E4B48E9}" dt="2020-10-28T23:05:08.877" v="85"/>
          <ac:spMkLst>
            <pc:docMk/>
            <pc:sldMk cId="3702918191" sldId="258"/>
            <ac:spMk id="16" creationId="{9877C2CF-B2DD-41C8-8B5E-152673376B41}"/>
          </ac:spMkLst>
        </pc:spChg>
        <pc:spChg chg="add">
          <ac:chgData name="" userId="" providerId="" clId="Web-{CAD6D4DC-D2E2-4E98-B3AF-97547E4B48E9}" dt="2020-10-28T23:05:08.877" v="85"/>
          <ac:spMkLst>
            <pc:docMk/>
            <pc:sldMk cId="3702918191" sldId="258"/>
            <ac:spMk id="18" creationId="{24923D72-7E69-464B-94C5-B2530008D094}"/>
          </ac:spMkLst>
        </pc:spChg>
        <pc:spChg chg="add">
          <ac:chgData name="" userId="" providerId="" clId="Web-{CAD6D4DC-D2E2-4E98-B3AF-97547E4B48E9}" dt="2020-10-28T23:05:08.877" v="85"/>
          <ac:spMkLst>
            <pc:docMk/>
            <pc:sldMk cId="3702918191" sldId="258"/>
            <ac:spMk id="20" creationId="{A00CCC86-7A88-4DFF-A0D0-6604606A2AEA}"/>
          </ac:spMkLst>
        </pc:spChg>
        <pc:spChg chg="add">
          <ac:chgData name="" userId="" providerId="" clId="Web-{CAD6D4DC-D2E2-4E98-B3AF-97547E4B48E9}" dt="2020-10-28T23:05:08.877" v="85"/>
          <ac:spMkLst>
            <pc:docMk/>
            <pc:sldMk cId="3702918191" sldId="258"/>
            <ac:spMk id="22" creationId="{E1F8ABFD-155B-4386-AE33-6E13057CFCF3}"/>
          </ac:spMkLst>
        </pc:spChg>
        <pc:spChg chg="add">
          <ac:chgData name="" userId="" providerId="" clId="Web-{CAD6D4DC-D2E2-4E98-B3AF-97547E4B48E9}" dt="2020-10-28T23:05:08.877" v="85"/>
          <ac:spMkLst>
            <pc:docMk/>
            <pc:sldMk cId="3702918191" sldId="258"/>
            <ac:spMk id="24" creationId="{AFAADFB1-A9D8-4319-BAC8-6B3FD36BF271}"/>
          </ac:spMkLst>
        </pc:spChg>
        <pc:spChg chg="add">
          <ac:chgData name="" userId="" providerId="" clId="Web-{CAD6D4DC-D2E2-4E98-B3AF-97547E4B48E9}" dt="2020-10-28T23:05:08.877" v="85"/>
          <ac:spMkLst>
            <pc:docMk/>
            <pc:sldMk cId="3702918191" sldId="258"/>
            <ac:spMk id="30" creationId="{3E12F873-5B9B-482F-9FB3-6355C4F3B718}"/>
          </ac:spMkLst>
        </pc:spChg>
        <pc:spChg chg="add">
          <ac:chgData name="" userId="" providerId="" clId="Web-{CAD6D4DC-D2E2-4E98-B3AF-97547E4B48E9}" dt="2020-10-28T23:05:08.877" v="85"/>
          <ac:spMkLst>
            <pc:docMk/>
            <pc:sldMk cId="3702918191" sldId="258"/>
            <ac:spMk id="32" creationId="{0F245259-4364-4D53-AC48-3E893885AD38}"/>
          </ac:spMkLst>
        </pc:spChg>
        <pc:spChg chg="add">
          <ac:chgData name="" userId="" providerId="" clId="Web-{CAD6D4DC-D2E2-4E98-B3AF-97547E4B48E9}" dt="2020-10-28T23:05:08.877" v="85"/>
          <ac:spMkLst>
            <pc:docMk/>
            <pc:sldMk cId="3702918191" sldId="258"/>
            <ac:spMk id="34" creationId="{3B9C7619-9AF0-4D6F-B2E3-21032A5C3AFE}"/>
          </ac:spMkLst>
        </pc:spChg>
        <pc:spChg chg="add">
          <ac:chgData name="" userId="" providerId="" clId="Web-{CAD6D4DC-D2E2-4E98-B3AF-97547E4B48E9}" dt="2020-10-28T23:05:08.877" v="85"/>
          <ac:spMkLst>
            <pc:docMk/>
            <pc:sldMk cId="3702918191" sldId="258"/>
            <ac:spMk id="36" creationId="{BAFBE0AC-23B1-4352-95D2-C71EB6D15029}"/>
          </ac:spMkLst>
        </pc:spChg>
        <pc:picChg chg="add del mod">
          <ac:chgData name="" userId="" providerId="" clId="Web-{CAD6D4DC-D2E2-4E98-B3AF-97547E4B48E9}" dt="2020-10-28T23:04:18.330" v="82"/>
          <ac:picMkLst>
            <pc:docMk/>
            <pc:sldMk cId="3702918191" sldId="258"/>
            <ac:picMk id="4" creationId="{FF6A20C3-2063-456D-8B23-8114288FA654}"/>
          </ac:picMkLst>
        </pc:picChg>
        <pc:picChg chg="add mod">
          <ac:chgData name="" userId="" providerId="" clId="Web-{CAD6D4DC-D2E2-4E98-B3AF-97547E4B48E9}" dt="2020-10-28T23:05:08.877" v="85"/>
          <ac:picMkLst>
            <pc:docMk/>
            <pc:sldMk cId="3702918191" sldId="258"/>
            <ac:picMk id="5" creationId="{74033885-B62C-4BD0-8361-C23F983900BC}"/>
          </ac:picMkLst>
        </pc:picChg>
        <pc:picChg chg="add">
          <ac:chgData name="" userId="" providerId="" clId="Web-{CAD6D4DC-D2E2-4E98-B3AF-97547E4B48E9}" dt="2020-10-28T23:05:08.877" v="85"/>
          <ac:picMkLst>
            <pc:docMk/>
            <pc:sldMk cId="3702918191" sldId="258"/>
            <ac:picMk id="10" creationId="{2FA3880A-8D8F-466C-A4A1-F07BCDD3719C}"/>
          </ac:picMkLst>
        </pc:picChg>
        <pc:picChg chg="add">
          <ac:chgData name="" userId="" providerId="" clId="Web-{CAD6D4DC-D2E2-4E98-B3AF-97547E4B48E9}" dt="2020-10-28T23:05:08.877" v="85"/>
          <ac:picMkLst>
            <pc:docMk/>
            <pc:sldMk cId="3702918191" sldId="258"/>
            <ac:picMk id="12" creationId="{3C0A64CB-20A1-4508-B568-284EB04F78EE}"/>
          </ac:picMkLst>
        </pc:picChg>
        <pc:picChg chg="add">
          <ac:chgData name="" userId="" providerId="" clId="Web-{CAD6D4DC-D2E2-4E98-B3AF-97547E4B48E9}" dt="2020-10-28T23:05:08.877" v="85"/>
          <ac:picMkLst>
            <pc:docMk/>
            <pc:sldMk cId="3702918191" sldId="258"/>
            <ac:picMk id="26" creationId="{617C5FC5-1BC6-470E-A163-7EE80D227E61}"/>
          </ac:picMkLst>
        </pc:picChg>
        <pc:picChg chg="add">
          <ac:chgData name="" userId="" providerId="" clId="Web-{CAD6D4DC-D2E2-4E98-B3AF-97547E4B48E9}" dt="2020-10-28T23:05:08.877" v="85"/>
          <ac:picMkLst>
            <pc:docMk/>
            <pc:sldMk cId="3702918191" sldId="258"/>
            <ac:picMk id="28" creationId="{48316889-BCD7-49B5-89BD-4FC1D29FEF45}"/>
          </ac:picMkLst>
        </pc:picChg>
      </pc:sldChg>
      <pc:sldChg chg="addSp modSp">
        <pc:chgData name="" userId="" providerId="" clId="Web-{CAD6D4DC-D2E2-4E98-B3AF-97547E4B48E9}" dt="2020-10-28T23:09:45.332" v="115" actId="14100"/>
        <pc:sldMkLst>
          <pc:docMk/>
          <pc:sldMk cId="705392252" sldId="259"/>
        </pc:sldMkLst>
        <pc:picChg chg="add mod">
          <ac:chgData name="" userId="" providerId="" clId="Web-{CAD6D4DC-D2E2-4E98-B3AF-97547E4B48E9}" dt="2020-10-28T23:09:45.332" v="115" actId="14100"/>
          <ac:picMkLst>
            <pc:docMk/>
            <pc:sldMk cId="705392252" sldId="259"/>
            <ac:picMk id="5" creationId="{924787FB-5743-4BD8-B9E5-2DC90256ABDF}"/>
          </ac:picMkLst>
        </pc:picChg>
      </pc:sldChg>
      <pc:sldChg chg="addSp modSp mod setBg">
        <pc:chgData name="" userId="" providerId="" clId="Web-{CAD6D4DC-D2E2-4E98-B3AF-97547E4B48E9}" dt="2020-10-28T23:02:31.376" v="77" actId="20577"/>
        <pc:sldMkLst>
          <pc:docMk/>
          <pc:sldMk cId="2065557954" sldId="260"/>
        </pc:sldMkLst>
        <pc:spChg chg="mod">
          <ac:chgData name="" userId="" providerId="" clId="Web-{CAD6D4DC-D2E2-4E98-B3AF-97547E4B48E9}" dt="2020-10-28T23:01:56.782" v="72" actId="20577"/>
          <ac:spMkLst>
            <pc:docMk/>
            <pc:sldMk cId="2065557954" sldId="260"/>
            <ac:spMk id="2" creationId="{00000000-0000-0000-0000-000000000000}"/>
          </ac:spMkLst>
        </pc:spChg>
        <pc:spChg chg="mod">
          <ac:chgData name="" userId="" providerId="" clId="Web-{CAD6D4DC-D2E2-4E98-B3AF-97547E4B48E9}" dt="2020-10-28T23:02:31.376" v="77" actId="20577"/>
          <ac:spMkLst>
            <pc:docMk/>
            <pc:sldMk cId="2065557954" sldId="260"/>
            <ac:spMk id="3" creationId="{00000000-0000-0000-0000-000000000000}"/>
          </ac:spMkLst>
        </pc:spChg>
        <pc:spChg chg="add">
          <ac:chgData name="" userId="" providerId="" clId="Web-{CAD6D4DC-D2E2-4E98-B3AF-97547E4B48E9}" dt="2020-10-28T23:01:22.032" v="64"/>
          <ac:spMkLst>
            <pc:docMk/>
            <pc:sldMk cId="2065557954" sldId="260"/>
            <ac:spMk id="13" creationId="{8DA14841-53A4-4935-BE65-C8373B8A6D06}"/>
          </ac:spMkLst>
        </pc:spChg>
        <pc:spChg chg="add">
          <ac:chgData name="" userId="" providerId="" clId="Web-{CAD6D4DC-D2E2-4E98-B3AF-97547E4B48E9}" dt="2020-10-28T23:01:22.032" v="64"/>
          <ac:spMkLst>
            <pc:docMk/>
            <pc:sldMk cId="2065557954" sldId="260"/>
            <ac:spMk id="15" creationId="{9877C2CF-B2DD-41C8-8B5E-152673376B41}"/>
          </ac:spMkLst>
        </pc:spChg>
        <pc:spChg chg="add">
          <ac:chgData name="" userId="" providerId="" clId="Web-{CAD6D4DC-D2E2-4E98-B3AF-97547E4B48E9}" dt="2020-10-28T23:01:22.032" v="64"/>
          <ac:spMkLst>
            <pc:docMk/>
            <pc:sldMk cId="2065557954" sldId="260"/>
            <ac:spMk id="17" creationId="{24923D72-7E69-464B-94C5-B2530008D094}"/>
          </ac:spMkLst>
        </pc:spChg>
        <pc:spChg chg="add">
          <ac:chgData name="" userId="" providerId="" clId="Web-{CAD6D4DC-D2E2-4E98-B3AF-97547E4B48E9}" dt="2020-10-28T23:01:22.032" v="64"/>
          <ac:spMkLst>
            <pc:docMk/>
            <pc:sldMk cId="2065557954" sldId="260"/>
            <ac:spMk id="19" creationId="{A00CCC86-7A88-4DFF-A0D0-6604606A2AEA}"/>
          </ac:spMkLst>
        </pc:spChg>
        <pc:spChg chg="add">
          <ac:chgData name="" userId="" providerId="" clId="Web-{CAD6D4DC-D2E2-4E98-B3AF-97547E4B48E9}" dt="2020-10-28T23:01:22.032" v="64"/>
          <ac:spMkLst>
            <pc:docMk/>
            <pc:sldMk cId="2065557954" sldId="260"/>
            <ac:spMk id="21" creationId="{E1F8ABFD-155B-4386-AE33-6E13057CFCF3}"/>
          </ac:spMkLst>
        </pc:spChg>
        <pc:spChg chg="add">
          <ac:chgData name="" userId="" providerId="" clId="Web-{CAD6D4DC-D2E2-4E98-B3AF-97547E4B48E9}" dt="2020-10-28T23:01:22.032" v="64"/>
          <ac:spMkLst>
            <pc:docMk/>
            <pc:sldMk cId="2065557954" sldId="260"/>
            <ac:spMk id="23" creationId="{3FAD17B9-9E6C-4DD1-9728-97B5E5FCCAB2}"/>
          </ac:spMkLst>
        </pc:spChg>
        <pc:spChg chg="add">
          <ac:chgData name="" userId="" providerId="" clId="Web-{CAD6D4DC-D2E2-4E98-B3AF-97547E4B48E9}" dt="2020-10-28T23:01:22.032" v="64"/>
          <ac:spMkLst>
            <pc:docMk/>
            <pc:sldMk cId="2065557954" sldId="260"/>
            <ac:spMk id="25" creationId="{D7AC3F90-A588-42FF-B41D-062A8D91B9E5}"/>
          </ac:spMkLst>
        </pc:spChg>
        <pc:spChg chg="add">
          <ac:chgData name="" userId="" providerId="" clId="Web-{CAD6D4DC-D2E2-4E98-B3AF-97547E4B48E9}" dt="2020-10-28T23:01:22.032" v="64"/>
          <ac:spMkLst>
            <pc:docMk/>
            <pc:sldMk cId="2065557954" sldId="260"/>
            <ac:spMk id="29" creationId="{E1AADF25-43E9-4DE0-AD82-4F6052319136}"/>
          </ac:spMkLst>
        </pc:spChg>
        <pc:spChg chg="add">
          <ac:chgData name="" userId="" providerId="" clId="Web-{CAD6D4DC-D2E2-4E98-B3AF-97547E4B48E9}" dt="2020-10-28T23:01:22.032" v="64"/>
          <ac:spMkLst>
            <pc:docMk/>
            <pc:sldMk cId="2065557954" sldId="260"/>
            <ac:spMk id="31" creationId="{CBC2D515-EF3C-4E4E-8BC1-192B21E92713}"/>
          </ac:spMkLst>
        </pc:spChg>
        <pc:picChg chg="add mod ord">
          <ac:chgData name="" userId="" providerId="" clId="Web-{CAD6D4DC-D2E2-4E98-B3AF-97547E4B48E9}" dt="2020-10-28T23:01:22.032" v="64"/>
          <ac:picMkLst>
            <pc:docMk/>
            <pc:sldMk cId="2065557954" sldId="260"/>
            <ac:picMk id="4" creationId="{AC9289F3-17BA-496A-84EC-F1027A3BAEB6}"/>
          </ac:picMkLst>
        </pc:picChg>
        <pc:picChg chg="add">
          <ac:chgData name="" userId="" providerId="" clId="Web-{CAD6D4DC-D2E2-4E98-B3AF-97547E4B48E9}" dt="2020-10-28T23:01:22.032" v="64"/>
          <ac:picMkLst>
            <pc:docMk/>
            <pc:sldMk cId="2065557954" sldId="260"/>
            <ac:picMk id="9" creationId="{2FA3880A-8D8F-466C-A4A1-F07BCDD3719C}"/>
          </ac:picMkLst>
        </pc:picChg>
        <pc:picChg chg="add">
          <ac:chgData name="" userId="" providerId="" clId="Web-{CAD6D4DC-D2E2-4E98-B3AF-97547E4B48E9}" dt="2020-10-28T23:01:22.032" v="64"/>
          <ac:picMkLst>
            <pc:docMk/>
            <pc:sldMk cId="2065557954" sldId="260"/>
            <ac:picMk id="11" creationId="{3C0A64CB-20A1-4508-B568-284EB04F78EE}"/>
          </ac:picMkLst>
        </pc:picChg>
        <pc:picChg chg="add">
          <ac:chgData name="" userId="" providerId="" clId="Web-{CAD6D4DC-D2E2-4E98-B3AF-97547E4B48E9}" dt="2020-10-28T23:01:22.032" v="64"/>
          <ac:picMkLst>
            <pc:docMk/>
            <pc:sldMk cId="2065557954" sldId="260"/>
            <ac:picMk id="27" creationId="{015AB904-4FB7-4A0D-B43E-03ACF05E1445}"/>
          </ac:picMkLst>
        </pc:picChg>
      </pc:sldChg>
      <pc:sldChg chg="modSp">
        <pc:chgData name="" userId="" providerId="" clId="Web-{CAD6D4DC-D2E2-4E98-B3AF-97547E4B48E9}" dt="2020-10-28T22:58:28.437" v="51" actId="20577"/>
        <pc:sldMkLst>
          <pc:docMk/>
          <pc:sldMk cId="1687254145" sldId="261"/>
        </pc:sldMkLst>
        <pc:spChg chg="mod">
          <ac:chgData name="" userId="" providerId="" clId="Web-{CAD6D4DC-D2E2-4E98-B3AF-97547E4B48E9}" dt="2020-10-28T22:58:28.437" v="51" actId="20577"/>
          <ac:spMkLst>
            <pc:docMk/>
            <pc:sldMk cId="1687254145" sldId="261"/>
            <ac:spMk id="3" creationId="{00000000-0000-0000-0000-000000000000}"/>
          </ac:spMkLst>
        </pc:spChg>
        <pc:spChg chg="mod">
          <ac:chgData name="" userId="" providerId="" clId="Web-{CAD6D4DC-D2E2-4E98-B3AF-97547E4B48E9}" dt="2020-10-28T22:57:05.812" v="22" actId="14100"/>
          <ac:spMkLst>
            <pc:docMk/>
            <pc:sldMk cId="1687254145" sldId="261"/>
            <ac:spMk id="9" creationId="{33FF8589-FC6C-475C-9983-E8CA6501CD41}"/>
          </ac:spMkLst>
        </pc:spChg>
      </pc:sldChg>
      <pc:sldChg chg="addSp modSp mod setBg">
        <pc:chgData name="" userId="" providerId="" clId="Web-{CAD6D4DC-D2E2-4E98-B3AF-97547E4B48E9}" dt="2020-10-28T22:55:53.515" v="21" actId="1076"/>
        <pc:sldMkLst>
          <pc:docMk/>
          <pc:sldMk cId="209411804" sldId="262"/>
        </pc:sldMkLst>
        <pc:spChg chg="mod">
          <ac:chgData name="" userId="" providerId="" clId="Web-{CAD6D4DC-D2E2-4E98-B3AF-97547E4B48E9}" dt="2020-10-28T22:54:49.764" v="9"/>
          <ac:spMkLst>
            <pc:docMk/>
            <pc:sldMk cId="209411804" sldId="262"/>
            <ac:spMk id="2" creationId="{00000000-0000-0000-0000-000000000000}"/>
          </ac:spMkLst>
        </pc:spChg>
        <pc:spChg chg="mod">
          <ac:chgData name="" userId="" providerId="" clId="Web-{CAD6D4DC-D2E2-4E98-B3AF-97547E4B48E9}" dt="2020-10-28T22:55:36.983" v="17" actId="14100"/>
          <ac:spMkLst>
            <pc:docMk/>
            <pc:sldMk cId="209411804" sldId="262"/>
            <ac:spMk id="3" creationId="{00000000-0000-0000-0000-000000000000}"/>
          </ac:spMkLst>
        </pc:spChg>
        <pc:spChg chg="add">
          <ac:chgData name="" userId="" providerId="" clId="Web-{CAD6D4DC-D2E2-4E98-B3AF-97547E4B48E9}" dt="2020-10-28T22:54:49.764" v="9"/>
          <ac:spMkLst>
            <pc:docMk/>
            <pc:sldMk cId="209411804" sldId="262"/>
            <ac:spMk id="10" creationId="{B9EEB229-3EBA-4333-B94C-ED62EC10144B}"/>
          </ac:spMkLst>
        </pc:spChg>
        <pc:spChg chg="add">
          <ac:chgData name="" userId="" providerId="" clId="Web-{CAD6D4DC-D2E2-4E98-B3AF-97547E4B48E9}" dt="2020-10-28T22:54:49.764" v="9"/>
          <ac:spMkLst>
            <pc:docMk/>
            <pc:sldMk cId="209411804" sldId="262"/>
            <ac:spMk id="16" creationId="{B6500FA0-D185-45FF-9F47-EF5FB715808C}"/>
          </ac:spMkLst>
        </pc:spChg>
        <pc:spChg chg="add">
          <ac:chgData name="" userId="" providerId="" clId="Web-{CAD6D4DC-D2E2-4E98-B3AF-97547E4B48E9}" dt="2020-10-28T22:54:49.764" v="9"/>
          <ac:spMkLst>
            <pc:docMk/>
            <pc:sldMk cId="209411804" sldId="262"/>
            <ac:spMk id="18" creationId="{7273825F-243F-467C-8349-B97E81C3E68B}"/>
          </ac:spMkLst>
        </pc:spChg>
        <pc:spChg chg="add">
          <ac:chgData name="" userId="" providerId="" clId="Web-{CAD6D4DC-D2E2-4E98-B3AF-97547E4B48E9}" dt="2020-10-28T22:54:49.764" v="9"/>
          <ac:spMkLst>
            <pc:docMk/>
            <pc:sldMk cId="209411804" sldId="262"/>
            <ac:spMk id="20" creationId="{255659AF-6F61-42EF-B761-0862A79DBEB7}"/>
          </ac:spMkLst>
        </pc:spChg>
        <pc:spChg chg="add">
          <ac:chgData name="" userId="" providerId="" clId="Web-{CAD6D4DC-D2E2-4E98-B3AF-97547E4B48E9}" dt="2020-10-28T22:54:49.764" v="9"/>
          <ac:spMkLst>
            <pc:docMk/>
            <pc:sldMk cId="209411804" sldId="262"/>
            <ac:spMk id="22" creationId="{00650157-038B-4377-BAFA-B12FF57E0137}"/>
          </ac:spMkLst>
        </pc:spChg>
        <pc:picChg chg="mod ord">
          <ac:chgData name="" userId="" providerId="" clId="Web-{CAD6D4DC-D2E2-4E98-B3AF-97547E4B48E9}" dt="2020-10-28T22:54:49.764" v="9"/>
          <ac:picMkLst>
            <pc:docMk/>
            <pc:sldMk cId="209411804" sldId="262"/>
            <ac:picMk id="4" creationId="{00000000-0000-0000-0000-000000000000}"/>
          </ac:picMkLst>
        </pc:picChg>
        <pc:picChg chg="add mod">
          <ac:chgData name="" userId="" providerId="" clId="Web-{CAD6D4DC-D2E2-4E98-B3AF-97547E4B48E9}" dt="2020-10-28T22:55:53.515" v="21" actId="1076"/>
          <ac:picMkLst>
            <pc:docMk/>
            <pc:sldMk cId="209411804" sldId="262"/>
            <ac:picMk id="5" creationId="{6189C0FE-E97F-419F-8634-AB378C268D72}"/>
          </ac:picMkLst>
        </pc:picChg>
        <pc:picChg chg="add">
          <ac:chgData name="" userId="" providerId="" clId="Web-{CAD6D4DC-D2E2-4E98-B3AF-97547E4B48E9}" dt="2020-10-28T22:54:49.764" v="9"/>
          <ac:picMkLst>
            <pc:docMk/>
            <pc:sldMk cId="209411804" sldId="262"/>
            <ac:picMk id="12" creationId="{B4666C73-1C44-4BD3-9529-A7E02C6A8AD2}"/>
          </ac:picMkLst>
        </pc:picChg>
        <pc:picChg chg="add">
          <ac:chgData name="" userId="" providerId="" clId="Web-{CAD6D4DC-D2E2-4E98-B3AF-97547E4B48E9}" dt="2020-10-28T22:54:49.764" v="9"/>
          <ac:picMkLst>
            <pc:docMk/>
            <pc:sldMk cId="209411804" sldId="262"/>
            <ac:picMk id="14" creationId="{723E4E2F-EA2E-477B-A595-C5A5F62E93AF}"/>
          </ac:picMkLst>
        </pc:picChg>
      </pc:sldChg>
    </pc:docChg>
  </pc:docChgLst>
  <pc:docChgLst>
    <pc:chgData clId="Web-{9433286B-1917-4A2E-8ECA-5C58A6999459}"/>
    <pc:docChg chg="modSld">
      <pc:chgData name="" userId="" providerId="" clId="Web-{9433286B-1917-4A2E-8ECA-5C58A6999459}" dt="2020-10-29T20:23:43.280" v="207"/>
      <pc:docMkLst>
        <pc:docMk/>
      </pc:docMkLst>
      <pc:sldChg chg="modNotes">
        <pc:chgData name="" userId="" providerId="" clId="Web-{9433286B-1917-4A2E-8ECA-5C58A6999459}" dt="2020-10-29T20:23:43.280" v="207"/>
        <pc:sldMkLst>
          <pc:docMk/>
          <pc:sldMk cId="1033561840" sldId="257"/>
        </pc:sldMkLst>
      </pc:sldChg>
    </pc:docChg>
  </pc:docChgLst>
  <pc:docChgLst>
    <pc:chgData clId="Web-{2AD3DC31-3E16-4ABA-AFEA-CD6FB98DB71C}"/>
    <pc:docChg chg="modSld">
      <pc:chgData name="" userId="" providerId="" clId="Web-{2AD3DC31-3E16-4ABA-AFEA-CD6FB98DB71C}" dt="2020-10-29T14:40:00.685" v="70" actId="20577"/>
      <pc:docMkLst>
        <pc:docMk/>
      </pc:docMkLst>
      <pc:sldChg chg="modSp">
        <pc:chgData name="" userId="" providerId="" clId="Web-{2AD3DC31-3E16-4ABA-AFEA-CD6FB98DB71C}" dt="2020-10-29T14:37:53.417" v="63" actId="20577"/>
        <pc:sldMkLst>
          <pc:docMk/>
          <pc:sldMk cId="2065557954" sldId="260"/>
        </pc:sldMkLst>
        <pc:spChg chg="mod">
          <ac:chgData name="" userId="" providerId="" clId="Web-{2AD3DC31-3E16-4ABA-AFEA-CD6FB98DB71C}" dt="2020-10-29T14:37:53.417" v="63" actId="20577"/>
          <ac:spMkLst>
            <pc:docMk/>
            <pc:sldMk cId="2065557954" sldId="260"/>
            <ac:spMk id="3" creationId="{00000000-0000-0000-0000-000000000000}"/>
          </ac:spMkLst>
        </pc:spChg>
      </pc:sldChg>
      <pc:sldChg chg="modSp">
        <pc:chgData name="" userId="" providerId="" clId="Web-{2AD3DC31-3E16-4ABA-AFEA-CD6FB98DB71C}" dt="2020-10-29T14:40:00.685" v="69" actId="20577"/>
        <pc:sldMkLst>
          <pc:docMk/>
          <pc:sldMk cId="1687254145" sldId="261"/>
        </pc:sldMkLst>
        <pc:spChg chg="mod">
          <ac:chgData name="" userId="" providerId="" clId="Web-{2AD3DC31-3E16-4ABA-AFEA-CD6FB98DB71C}" dt="2020-10-29T14:40:00.685" v="69" actId="20577"/>
          <ac:spMkLst>
            <pc:docMk/>
            <pc:sldMk cId="1687254145" sldId="261"/>
            <ac:spMk id="3" creationId="{00000000-0000-0000-0000-000000000000}"/>
          </ac:spMkLst>
        </pc:spChg>
      </pc:sldChg>
    </pc:docChg>
  </pc:docChgLst>
  <pc:docChgLst>
    <pc:chgData name="Manuela De Jesus" userId="S::dejesum@kerndhs.com::46c5c1c7-964a-4de3-8d68-1e0ef8cb9ab4" providerId="AD" clId="Web-{E7F023B1-1C9F-4A20-AF84-807C15ED87D4}"/>
    <pc:docChg chg="modSld">
      <pc:chgData name="Manuela De Jesus" userId="S::dejesum@kerndhs.com::46c5c1c7-964a-4de3-8d68-1e0ef8cb9ab4" providerId="AD" clId="Web-{E7F023B1-1C9F-4A20-AF84-807C15ED87D4}" dt="2021-04-13T22:51:09.694" v="30"/>
      <pc:docMkLst>
        <pc:docMk/>
      </pc:docMkLst>
      <pc:sldChg chg="addSp delSp modSp modMedia addAnim delAnim">
        <pc:chgData name="Manuela De Jesus" userId="S::dejesum@kerndhs.com::46c5c1c7-964a-4de3-8d68-1e0ef8cb9ab4" providerId="AD" clId="Web-{E7F023B1-1C9F-4A20-AF84-807C15ED87D4}" dt="2021-04-13T22:51:09.694" v="30"/>
        <pc:sldMkLst>
          <pc:docMk/>
          <pc:sldMk cId="2042918583" sldId="256"/>
        </pc:sldMkLst>
        <pc:picChg chg="ord">
          <ac:chgData name="Manuela De Jesus" userId="S::dejesum@kerndhs.com::46c5c1c7-964a-4de3-8d68-1e0ef8cb9ab4" providerId="AD" clId="Web-{E7F023B1-1C9F-4A20-AF84-807C15ED87D4}" dt="2021-04-13T22:51:03.053" v="29"/>
          <ac:picMkLst>
            <pc:docMk/>
            <pc:sldMk cId="2042918583" sldId="256"/>
            <ac:picMk id="5" creationId="{99300FA3-64F8-4F27-9F9C-038E07AB6DA0}"/>
          </ac:picMkLst>
        </pc:picChg>
        <pc:picChg chg="add del mod">
          <ac:chgData name="Manuela De Jesus" userId="S::dejesum@kerndhs.com::46c5c1c7-964a-4de3-8d68-1e0ef8cb9ab4" providerId="AD" clId="Web-{E7F023B1-1C9F-4A20-AF84-807C15ED87D4}" dt="2021-04-13T22:49:30.530" v="21"/>
          <ac:picMkLst>
            <pc:docMk/>
            <pc:sldMk cId="2042918583" sldId="256"/>
            <ac:picMk id="8" creationId="{5D022D96-CEE8-4C9C-8B79-A330D481950D}"/>
          </ac:picMkLst>
        </pc:picChg>
        <pc:picChg chg="ord">
          <ac:chgData name="Manuela De Jesus" userId="S::dejesum@kerndhs.com::46c5c1c7-964a-4de3-8d68-1e0ef8cb9ab4" providerId="AD" clId="Web-{E7F023B1-1C9F-4A20-AF84-807C15ED87D4}" dt="2021-04-13T22:51:09.694" v="30"/>
          <ac:picMkLst>
            <pc:docMk/>
            <pc:sldMk cId="2042918583" sldId="256"/>
            <ac:picMk id="24" creationId="{61E96DFE-4DB0-4B7B-95A4-DB282E3F249B}"/>
          </ac:picMkLst>
        </pc:picChg>
      </pc:sldChg>
      <pc:sldChg chg="addSp delSp modSp modMedia addAnim delAnim">
        <pc:chgData name="Manuela De Jesus" userId="S::dejesum@kerndhs.com::46c5c1c7-964a-4de3-8d68-1e0ef8cb9ab4" providerId="AD" clId="Web-{E7F023B1-1C9F-4A20-AF84-807C15ED87D4}" dt="2021-04-13T22:48:16.665" v="15"/>
        <pc:sldMkLst>
          <pc:docMk/>
          <pc:sldMk cId="497995036" sldId="263"/>
        </pc:sldMkLst>
        <pc:picChg chg="add mod ord">
          <ac:chgData name="Manuela De Jesus" userId="S::dejesum@kerndhs.com::46c5c1c7-964a-4de3-8d68-1e0ef8cb9ab4" providerId="AD" clId="Web-{E7F023B1-1C9F-4A20-AF84-807C15ED87D4}" dt="2021-04-13T22:48:16.665" v="15"/>
          <ac:picMkLst>
            <pc:docMk/>
            <pc:sldMk cId="497995036" sldId="263"/>
            <ac:picMk id="3" creationId="{112320C7-D978-4033-BF1D-CB24BFCE5A17}"/>
          </ac:picMkLst>
        </pc:picChg>
        <pc:picChg chg="del ord">
          <ac:chgData name="Manuela De Jesus" userId="S::dejesum@kerndhs.com::46c5c1c7-964a-4de3-8d68-1e0ef8cb9ab4" providerId="AD" clId="Web-{E7F023B1-1C9F-4A20-AF84-807C15ED87D4}" dt="2021-04-13T22:47:47.568" v="11"/>
          <ac:picMkLst>
            <pc:docMk/>
            <pc:sldMk cId="497995036" sldId="263"/>
            <ac:picMk id="5" creationId="{80D1E6C3-00B1-4193-A645-6131AC1BFFC6}"/>
          </ac:picMkLst>
        </pc:picChg>
      </pc:sldChg>
    </pc:docChg>
  </pc:docChgLst>
  <pc:docChgLst>
    <pc:chgData clId="Web-{2A7D97DB-5592-47AC-A1D0-29CC9BABC266}"/>
    <pc:docChg chg="modSld">
      <pc:chgData name="" userId="" providerId="" clId="Web-{2A7D97DB-5592-47AC-A1D0-29CC9BABC266}" dt="2021-02-03T21:00:47.106" v="181"/>
      <pc:docMkLst>
        <pc:docMk/>
      </pc:docMkLst>
      <pc:sldChg chg="addSp modSp modNotes">
        <pc:chgData name="" userId="" providerId="" clId="Web-{2A7D97DB-5592-47AC-A1D0-29CC9BABC266}" dt="2021-02-03T20:55:27.299" v="20"/>
        <pc:sldMkLst>
          <pc:docMk/>
          <pc:sldMk cId="2042918583" sldId="256"/>
        </pc:sldMkLst>
        <pc:spChg chg="add mod">
          <ac:chgData name="" userId="" providerId="" clId="Web-{2A7D97DB-5592-47AC-A1D0-29CC9BABC266}" dt="2021-02-03T20:54:29.826" v="18" actId="20577"/>
          <ac:spMkLst>
            <pc:docMk/>
            <pc:sldMk cId="2042918583" sldId="256"/>
            <ac:spMk id="6" creationId="{02E3E04A-5881-4FE1-BC2B-E8FB960DBADB}"/>
          </ac:spMkLst>
        </pc:spChg>
      </pc:sldChg>
      <pc:sldChg chg="modNotes">
        <pc:chgData name="" userId="" providerId="" clId="Web-{2A7D97DB-5592-47AC-A1D0-29CC9BABC266}" dt="2021-02-03T21:00:47.106" v="181"/>
        <pc:sldMkLst>
          <pc:docMk/>
          <pc:sldMk cId="497995036" sldId="263"/>
        </pc:sldMkLst>
      </pc:sldChg>
      <pc:sldChg chg="modNotes">
        <pc:chgData name="" userId="" providerId="" clId="Web-{2A7D97DB-5592-47AC-A1D0-29CC9BABC266}" dt="2021-02-03T21:00:33.480" v="179"/>
        <pc:sldMkLst>
          <pc:docMk/>
          <pc:sldMk cId="2469122010" sldId="266"/>
        </pc:sldMkLst>
      </pc:sldChg>
    </pc:docChg>
  </pc:docChgLst>
  <pc:docChgLst>
    <pc:chgData clId="Web-{81D4F955-1436-444B-83F6-6EA8565C4D72}"/>
    <pc:docChg chg="addSld modSld">
      <pc:chgData name="" userId="" providerId="" clId="Web-{81D4F955-1436-444B-83F6-6EA8565C4D72}" dt="2020-10-29T18:54:05.353" v="3510"/>
      <pc:docMkLst>
        <pc:docMk/>
      </pc:docMkLst>
      <pc:sldChg chg="modNotes">
        <pc:chgData name="" userId="" providerId="" clId="Web-{81D4F955-1436-444B-83F6-6EA8565C4D72}" dt="2020-10-29T16:53:42.247" v="773"/>
        <pc:sldMkLst>
          <pc:docMk/>
          <pc:sldMk cId="1033561840" sldId="257"/>
        </pc:sldMkLst>
      </pc:sldChg>
      <pc:sldChg chg="modSp modNotes">
        <pc:chgData name="" userId="" providerId="" clId="Web-{81D4F955-1436-444B-83F6-6EA8565C4D72}" dt="2020-10-29T16:21:04.617" v="737"/>
        <pc:sldMkLst>
          <pc:docMk/>
          <pc:sldMk cId="3702918191" sldId="258"/>
        </pc:sldMkLst>
        <pc:spChg chg="mod">
          <ac:chgData name="" userId="" providerId="" clId="Web-{81D4F955-1436-444B-83F6-6EA8565C4D72}" dt="2020-10-29T16:19:57.039" v="702" actId="20577"/>
          <ac:spMkLst>
            <pc:docMk/>
            <pc:sldMk cId="3702918191" sldId="258"/>
            <ac:spMk id="3" creationId="{00000000-0000-0000-0000-000000000000}"/>
          </ac:spMkLst>
        </pc:spChg>
      </pc:sldChg>
      <pc:sldChg chg="modNotes">
        <pc:chgData name="" userId="" providerId="" clId="Web-{81D4F955-1436-444B-83F6-6EA8565C4D72}" dt="2020-10-29T18:47:16.070" v="3266"/>
        <pc:sldMkLst>
          <pc:docMk/>
          <pc:sldMk cId="705392252" sldId="259"/>
        </pc:sldMkLst>
      </pc:sldChg>
      <pc:sldChg chg="modSp modNotes">
        <pc:chgData name="" userId="" providerId="" clId="Web-{81D4F955-1436-444B-83F6-6EA8565C4D72}" dt="2020-10-29T18:32:50.301" v="2717"/>
        <pc:sldMkLst>
          <pc:docMk/>
          <pc:sldMk cId="2065557954" sldId="260"/>
        </pc:sldMkLst>
        <pc:spChg chg="mod">
          <ac:chgData name="" userId="" providerId="" clId="Web-{81D4F955-1436-444B-83F6-6EA8565C4D72}" dt="2020-10-29T17:59:37.934" v="1990" actId="20577"/>
          <ac:spMkLst>
            <pc:docMk/>
            <pc:sldMk cId="2065557954" sldId="260"/>
            <ac:spMk id="3" creationId="{00000000-0000-0000-0000-000000000000}"/>
          </ac:spMkLst>
        </pc:spChg>
      </pc:sldChg>
      <pc:sldChg chg="modNotes">
        <pc:chgData name="" userId="" providerId="" clId="Web-{81D4F955-1436-444B-83F6-6EA8565C4D72}" dt="2020-10-29T18:54:05.353" v="3510"/>
        <pc:sldMkLst>
          <pc:docMk/>
          <pc:sldMk cId="1687254145" sldId="261"/>
        </pc:sldMkLst>
      </pc:sldChg>
      <pc:sldChg chg="addSp delSp modSp new mod setBg">
        <pc:chgData name="" userId="" providerId="" clId="Web-{81D4F955-1436-444B-83F6-6EA8565C4D72}" dt="2020-10-29T16:50:59.247" v="759"/>
        <pc:sldMkLst>
          <pc:docMk/>
          <pc:sldMk cId="497995036" sldId="263"/>
        </pc:sldMkLst>
        <pc:spChg chg="mod">
          <ac:chgData name="" userId="" providerId="" clId="Web-{81D4F955-1436-444B-83F6-6EA8565C4D72}" dt="2020-10-29T16:50:59.247" v="759"/>
          <ac:spMkLst>
            <pc:docMk/>
            <pc:sldMk cId="497995036" sldId="263"/>
            <ac:spMk id="2" creationId="{A2C14E7D-F9E2-4AB0-AAFA-ACD2815C737C}"/>
          </ac:spMkLst>
        </pc:spChg>
        <pc:spChg chg="del">
          <ac:chgData name="" userId="" providerId="" clId="Web-{81D4F955-1436-444B-83F6-6EA8565C4D72}" dt="2020-10-29T16:25:14.383" v="758"/>
          <ac:spMkLst>
            <pc:docMk/>
            <pc:sldMk cId="497995036" sldId="263"/>
            <ac:spMk id="3" creationId="{DDF3D8FA-4431-42B1-ACC5-9B7F41C21F97}"/>
          </ac:spMkLst>
        </pc:spChg>
        <pc:spChg chg="add">
          <ac:chgData name="" userId="" providerId="" clId="Web-{81D4F955-1436-444B-83F6-6EA8565C4D72}" dt="2020-10-29T16:50:59.247" v="759"/>
          <ac:spMkLst>
            <pc:docMk/>
            <pc:sldMk cId="497995036" sldId="263"/>
            <ac:spMk id="13" creationId="{4C790028-99AE-4AE4-8269-9913E2D50625}"/>
          </ac:spMkLst>
        </pc:spChg>
        <pc:spChg chg="add">
          <ac:chgData name="" userId="" providerId="" clId="Web-{81D4F955-1436-444B-83F6-6EA8565C4D72}" dt="2020-10-29T16:50:59.247" v="759"/>
          <ac:spMkLst>
            <pc:docMk/>
            <pc:sldMk cId="497995036" sldId="263"/>
            <ac:spMk id="15" creationId="{06936A2A-FE08-4EE0-A409-3EF3FA2448DE}"/>
          </ac:spMkLst>
        </pc:spChg>
        <pc:spChg chg="add">
          <ac:chgData name="" userId="" providerId="" clId="Web-{81D4F955-1436-444B-83F6-6EA8565C4D72}" dt="2020-10-29T16:50:59.247" v="759"/>
          <ac:spMkLst>
            <pc:docMk/>
            <pc:sldMk cId="497995036" sldId="263"/>
            <ac:spMk id="17" creationId="{BAF0407B-48CB-4C05-B0D7-7A69A0D407F1}"/>
          </ac:spMkLst>
        </pc:spChg>
        <pc:spChg chg="add">
          <ac:chgData name="" userId="" providerId="" clId="Web-{81D4F955-1436-444B-83F6-6EA8565C4D72}" dt="2020-10-29T16:50:59.247" v="759"/>
          <ac:spMkLst>
            <pc:docMk/>
            <pc:sldMk cId="497995036" sldId="263"/>
            <ac:spMk id="19" creationId="{ADC50C3D-0DA0-4914-B5B4-D1819CC69813}"/>
          </ac:spMkLst>
        </pc:spChg>
        <pc:spChg chg="add">
          <ac:chgData name="" userId="" providerId="" clId="Web-{81D4F955-1436-444B-83F6-6EA8565C4D72}" dt="2020-10-29T16:50:59.247" v="759"/>
          <ac:spMkLst>
            <pc:docMk/>
            <pc:sldMk cId="497995036" sldId="263"/>
            <ac:spMk id="21" creationId="{8CF9E583-1A92-4144-B4FA-81D98317FA04}"/>
          </ac:spMkLst>
        </pc:spChg>
        <pc:spChg chg="add">
          <ac:chgData name="" userId="" providerId="" clId="Web-{81D4F955-1436-444B-83F6-6EA8565C4D72}" dt="2020-10-29T16:50:59.247" v="759"/>
          <ac:spMkLst>
            <pc:docMk/>
            <pc:sldMk cId="497995036" sldId="263"/>
            <ac:spMk id="23" creationId="{55980737-1E33-40A8-819D-C20C41E4F7E5}"/>
          </ac:spMkLst>
        </pc:spChg>
        <pc:spChg chg="add">
          <ac:chgData name="" userId="" providerId="" clId="Web-{81D4F955-1436-444B-83F6-6EA8565C4D72}" dt="2020-10-29T16:50:59.247" v="759"/>
          <ac:spMkLst>
            <pc:docMk/>
            <pc:sldMk cId="497995036" sldId="263"/>
            <ac:spMk id="29" creationId="{32927575-BD84-44B6-BE49-E0C7EDD0E696}"/>
          </ac:spMkLst>
        </pc:spChg>
        <pc:spChg chg="add">
          <ac:chgData name="" userId="" providerId="" clId="Web-{81D4F955-1436-444B-83F6-6EA8565C4D72}" dt="2020-10-29T16:50:59.247" v="759"/>
          <ac:spMkLst>
            <pc:docMk/>
            <pc:sldMk cId="497995036" sldId="263"/>
            <ac:spMk id="31" creationId="{73FDF09A-B960-49F4-BAEB-DA397BDCD4EB}"/>
          </ac:spMkLst>
        </pc:spChg>
        <pc:spChg chg="add">
          <ac:chgData name="" userId="" providerId="" clId="Web-{81D4F955-1436-444B-83F6-6EA8565C4D72}" dt="2020-10-29T16:50:59.247" v="759"/>
          <ac:spMkLst>
            <pc:docMk/>
            <pc:sldMk cId="497995036" sldId="263"/>
            <ac:spMk id="33" creationId="{791BE6C0-4118-460B-90C2-16004124745E}"/>
          </ac:spMkLst>
        </pc:spChg>
        <pc:spChg chg="add">
          <ac:chgData name="" userId="" providerId="" clId="Web-{81D4F955-1436-444B-83F6-6EA8565C4D72}" dt="2020-10-29T16:50:59.247" v="759"/>
          <ac:spMkLst>
            <pc:docMk/>
            <pc:sldMk cId="497995036" sldId="263"/>
            <ac:spMk id="35" creationId="{15B5C763-A6E8-4D31-B139-30D083B824FF}"/>
          </ac:spMkLst>
        </pc:spChg>
        <pc:picChg chg="add mod ord">
          <ac:chgData name="" userId="" providerId="" clId="Web-{81D4F955-1436-444B-83F6-6EA8565C4D72}" dt="2020-10-29T16:50:59.247" v="759"/>
          <ac:picMkLst>
            <pc:docMk/>
            <pc:sldMk cId="497995036" sldId="263"/>
            <ac:picMk id="4" creationId="{7FA6A86B-F9A0-43E3-80CC-67D402573194}"/>
          </ac:picMkLst>
        </pc:picChg>
        <pc:picChg chg="add">
          <ac:chgData name="" userId="" providerId="" clId="Web-{81D4F955-1436-444B-83F6-6EA8565C4D72}" dt="2020-10-29T16:50:59.247" v="759"/>
          <ac:picMkLst>
            <pc:docMk/>
            <pc:sldMk cId="497995036" sldId="263"/>
            <ac:picMk id="9" creationId="{01AF5FBB-9FDC-4D75-9DD6-DAF01ED197A0}"/>
          </ac:picMkLst>
        </pc:picChg>
        <pc:picChg chg="add">
          <ac:chgData name="" userId="" providerId="" clId="Web-{81D4F955-1436-444B-83F6-6EA8565C4D72}" dt="2020-10-29T16:50:59.247" v="759"/>
          <ac:picMkLst>
            <pc:docMk/>
            <pc:sldMk cId="497995036" sldId="263"/>
            <ac:picMk id="11" creationId="{933BBBE6-F4CF-483E-BA74-B51421B4D93F}"/>
          </ac:picMkLst>
        </pc:picChg>
        <pc:picChg chg="add">
          <ac:chgData name="" userId="" providerId="" clId="Web-{81D4F955-1436-444B-83F6-6EA8565C4D72}" dt="2020-10-29T16:50:59.247" v="759"/>
          <ac:picMkLst>
            <pc:docMk/>
            <pc:sldMk cId="497995036" sldId="263"/>
            <ac:picMk id="25" creationId="{6ABBD51A-FA48-44B8-B184-A40D7F134F1C}"/>
          </ac:picMkLst>
        </pc:picChg>
        <pc:picChg chg="add">
          <ac:chgData name="" userId="" providerId="" clId="Web-{81D4F955-1436-444B-83F6-6EA8565C4D72}" dt="2020-10-29T16:50:59.247" v="759"/>
          <ac:picMkLst>
            <pc:docMk/>
            <pc:sldMk cId="497995036" sldId="263"/>
            <ac:picMk id="27" creationId="{510188A9-F0D9-4FE9-85DC-2179145278CD}"/>
          </ac:picMkLst>
        </pc:picChg>
      </pc:sldChg>
    </pc:docChg>
  </pc:docChgLst>
  <pc:docChgLst>
    <pc:chgData name="Manuela De Jesus" userId="S::dejesum@kerndhs.com::46c5c1c7-964a-4de3-8d68-1e0ef8cb9ab4" providerId="AD" clId="Web-{E804BC9F-C0E9-B000-DA4D-1D7FE0CCD1C1}"/>
    <pc:docChg chg="modSld">
      <pc:chgData name="Manuela De Jesus" userId="S::dejesum@kerndhs.com::46c5c1c7-964a-4de3-8d68-1e0ef8cb9ab4" providerId="AD" clId="Web-{E804BC9F-C0E9-B000-DA4D-1D7FE0CCD1C1}" dt="2021-04-07T21:28:28.918" v="96" actId="1076"/>
      <pc:docMkLst>
        <pc:docMk/>
      </pc:docMkLst>
      <pc:sldChg chg="addSp delSp modSp modMedia addAnim delAnim">
        <pc:chgData name="Manuela De Jesus" userId="S::dejesum@kerndhs.com::46c5c1c7-964a-4de3-8d68-1e0ef8cb9ab4" providerId="AD" clId="Web-{E804BC9F-C0E9-B000-DA4D-1D7FE0CCD1C1}" dt="2021-04-07T21:10:37.835" v="42"/>
        <pc:sldMkLst>
          <pc:docMk/>
          <pc:sldMk cId="2042918583" sldId="256"/>
        </pc:sldMkLst>
        <pc:picChg chg="ord">
          <ac:chgData name="Manuela De Jesus" userId="S::dejesum@kerndhs.com::46c5c1c7-964a-4de3-8d68-1e0ef8cb9ab4" providerId="AD" clId="Web-{E804BC9F-C0E9-B000-DA4D-1D7FE0CCD1C1}" dt="2021-04-07T21:10:37.835" v="42"/>
          <ac:picMkLst>
            <pc:docMk/>
            <pc:sldMk cId="2042918583" sldId="256"/>
            <ac:picMk id="5" creationId="{99300FA3-64F8-4F27-9F9C-038E07AB6DA0}"/>
          </ac:picMkLst>
        </pc:picChg>
        <pc:picChg chg="add mod ord">
          <ac:chgData name="Manuela De Jesus" userId="S::dejesum@kerndhs.com::46c5c1c7-964a-4de3-8d68-1e0ef8cb9ab4" providerId="AD" clId="Web-{E804BC9F-C0E9-B000-DA4D-1D7FE0CCD1C1}" dt="2021-04-07T21:03:14.895" v="17"/>
          <ac:picMkLst>
            <pc:docMk/>
            <pc:sldMk cId="2042918583" sldId="256"/>
            <ac:picMk id="7" creationId="{F94A1F1F-9C85-4CEF-90AE-32EE9D17EF36}"/>
          </ac:picMkLst>
        </pc:picChg>
        <pc:picChg chg="del">
          <ac:chgData name="Manuela De Jesus" userId="S::dejesum@kerndhs.com::46c5c1c7-964a-4de3-8d68-1e0ef8cb9ab4" providerId="AD" clId="Web-{E804BC9F-C0E9-B000-DA4D-1D7FE0CCD1C1}" dt="2021-04-07T21:00:41.368" v="2"/>
          <ac:picMkLst>
            <pc:docMk/>
            <pc:sldMk cId="2042918583" sldId="256"/>
            <ac:picMk id="8" creationId="{F2D093D2-2918-4697-96AF-5D7DC0D224AD}"/>
          </ac:picMkLst>
        </pc:picChg>
      </pc:sldChg>
      <pc:sldChg chg="addSp delSp modSp modMedia addAnim delAnim">
        <pc:chgData name="Manuela De Jesus" userId="S::dejesum@kerndhs.com::46c5c1c7-964a-4de3-8d68-1e0ef8cb9ab4" providerId="AD" clId="Web-{E804BC9F-C0E9-B000-DA4D-1D7FE0CCD1C1}" dt="2021-04-07T21:28:28.918" v="96" actId="1076"/>
        <pc:sldMkLst>
          <pc:docMk/>
          <pc:sldMk cId="1033561840" sldId="257"/>
        </pc:sldMkLst>
        <pc:picChg chg="add del mod ord">
          <ac:chgData name="Manuela De Jesus" userId="S::dejesum@kerndhs.com::46c5c1c7-964a-4de3-8d68-1e0ef8cb9ab4" providerId="AD" clId="Web-{E804BC9F-C0E9-B000-DA4D-1D7FE0CCD1C1}" dt="2021-04-07T21:06:07.877" v="29"/>
          <ac:picMkLst>
            <pc:docMk/>
            <pc:sldMk cId="1033561840" sldId="257"/>
            <ac:picMk id="4" creationId="{C3DD8644-F6E9-4E5E-BB5D-F3DC4A20C642}"/>
          </ac:picMkLst>
        </pc:picChg>
        <pc:picChg chg="del">
          <ac:chgData name="Manuela De Jesus" userId="S::dejesum@kerndhs.com::46c5c1c7-964a-4de3-8d68-1e0ef8cb9ab4" providerId="AD" clId="Web-{E804BC9F-C0E9-B000-DA4D-1D7FE0CCD1C1}" dt="2021-04-07T21:00:44.884" v="3"/>
          <ac:picMkLst>
            <pc:docMk/>
            <pc:sldMk cId="1033561840" sldId="257"/>
            <ac:picMk id="8" creationId="{B18026D0-F2A5-418E-B128-E2A5E008CFF5}"/>
          </ac:picMkLst>
        </pc:picChg>
        <pc:picChg chg="add mod ord">
          <ac:chgData name="Manuela De Jesus" userId="S::dejesum@kerndhs.com::46c5c1c7-964a-4de3-8d68-1e0ef8cb9ab4" providerId="AD" clId="Web-{E804BC9F-C0E9-B000-DA4D-1D7FE0CCD1C1}" dt="2021-04-07T21:28:28.918" v="96" actId="1076"/>
          <ac:picMkLst>
            <pc:docMk/>
            <pc:sldMk cId="1033561840" sldId="257"/>
            <ac:picMk id="9" creationId="{DE5702E2-F47C-4CBF-BB98-6696E3D500F8}"/>
          </ac:picMkLst>
        </pc:picChg>
      </pc:sldChg>
      <pc:sldChg chg="addSp delSp modSp modMedia addAnim delAnim">
        <pc:chgData name="Manuela De Jesus" userId="S::dejesum@kerndhs.com::46c5c1c7-964a-4de3-8d68-1e0ef8cb9ab4" providerId="AD" clId="Web-{E804BC9F-C0E9-B000-DA4D-1D7FE0CCD1C1}" dt="2021-04-07T21:26:38.018" v="83"/>
        <pc:sldMkLst>
          <pc:docMk/>
          <pc:sldMk cId="3702918191" sldId="258"/>
        </pc:sldMkLst>
        <pc:picChg chg="del ord">
          <ac:chgData name="Manuela De Jesus" userId="S::dejesum@kerndhs.com::46c5c1c7-964a-4de3-8d68-1e0ef8cb9ab4" providerId="AD" clId="Web-{E804BC9F-C0E9-B000-DA4D-1D7FE0CCD1C1}" dt="2021-04-07T21:00:35.664" v="1"/>
          <ac:picMkLst>
            <pc:docMk/>
            <pc:sldMk cId="3702918191" sldId="258"/>
            <ac:picMk id="4" creationId="{B56117F3-DACB-4A5E-AD54-4AB937A6DD72}"/>
          </ac:picMkLst>
        </pc:picChg>
        <pc:picChg chg="add del mod">
          <ac:chgData name="Manuela De Jesus" userId="S::dejesum@kerndhs.com::46c5c1c7-964a-4de3-8d68-1e0ef8cb9ab4" providerId="AD" clId="Web-{E804BC9F-C0E9-B000-DA4D-1D7FE0CCD1C1}" dt="2021-04-07T21:03:58.649" v="19"/>
          <ac:picMkLst>
            <pc:docMk/>
            <pc:sldMk cId="3702918191" sldId="258"/>
            <ac:picMk id="6" creationId="{DC281803-45C9-4C01-8DA8-8689D2EA775B}"/>
          </ac:picMkLst>
        </pc:picChg>
        <pc:picChg chg="add mod ord">
          <ac:chgData name="Manuela De Jesus" userId="S::dejesum@kerndhs.com::46c5c1c7-964a-4de3-8d68-1e0ef8cb9ab4" providerId="AD" clId="Web-{E804BC9F-C0E9-B000-DA4D-1D7FE0CCD1C1}" dt="2021-04-07T21:26:38.018" v="83"/>
          <ac:picMkLst>
            <pc:docMk/>
            <pc:sldMk cId="3702918191" sldId="258"/>
            <ac:picMk id="7" creationId="{EAC152E3-8416-4965-89E5-73B500ED4B84}"/>
          </ac:picMkLst>
        </pc:picChg>
      </pc:sldChg>
      <pc:sldChg chg="addSp delSp modSp modMedia addAnim delAnim">
        <pc:chgData name="Manuela De Jesus" userId="S::dejesum@kerndhs.com::46c5c1c7-964a-4de3-8d68-1e0ef8cb9ab4" providerId="AD" clId="Web-{E804BC9F-C0E9-B000-DA4D-1D7FE0CCD1C1}" dt="2021-04-07T21:27:09.818" v="87"/>
        <pc:sldMkLst>
          <pc:docMk/>
          <pc:sldMk cId="705392252" sldId="259"/>
        </pc:sldMkLst>
        <pc:picChg chg="del">
          <ac:chgData name="Manuela De Jesus" userId="S::dejesum@kerndhs.com::46c5c1c7-964a-4de3-8d68-1e0ef8cb9ab4" providerId="AD" clId="Web-{E804BC9F-C0E9-B000-DA4D-1D7FE0CCD1C1}" dt="2021-04-07T21:01:02.651" v="7"/>
          <ac:picMkLst>
            <pc:docMk/>
            <pc:sldMk cId="705392252" sldId="259"/>
            <ac:picMk id="5" creationId="{9112A110-A0D9-426E-AC30-F00308C6B1D5}"/>
          </ac:picMkLst>
        </pc:picChg>
        <pc:picChg chg="add del mod">
          <ac:chgData name="Manuela De Jesus" userId="S::dejesum@kerndhs.com::46c5c1c7-964a-4de3-8d68-1e0ef8cb9ab4" providerId="AD" clId="Web-{E804BC9F-C0E9-B000-DA4D-1D7FE0CCD1C1}" dt="2021-04-07T21:25:25.716" v="75"/>
          <ac:picMkLst>
            <pc:docMk/>
            <pc:sldMk cId="705392252" sldId="259"/>
            <ac:picMk id="9" creationId="{32EB216F-77B1-4CA7-A0E0-EFBDACE81E64}"/>
          </ac:picMkLst>
        </pc:picChg>
        <pc:picChg chg="add mod ord">
          <ac:chgData name="Manuela De Jesus" userId="S::dejesum@kerndhs.com::46c5c1c7-964a-4de3-8d68-1e0ef8cb9ab4" providerId="AD" clId="Web-{E804BC9F-C0E9-B000-DA4D-1D7FE0CCD1C1}" dt="2021-04-07T21:27:09.818" v="87"/>
          <ac:picMkLst>
            <pc:docMk/>
            <pc:sldMk cId="705392252" sldId="259"/>
            <ac:picMk id="10" creationId="{04A68608-CE7C-415D-A88F-20E9A8B40EA0}"/>
          </ac:picMkLst>
        </pc:picChg>
      </pc:sldChg>
      <pc:sldChg chg="addSp delSp modSp modMedia addAnim delAnim">
        <pc:chgData name="Manuela De Jesus" userId="S::dejesum@kerndhs.com::46c5c1c7-964a-4de3-8d68-1e0ef8cb9ab4" providerId="AD" clId="Web-{E804BC9F-C0E9-B000-DA4D-1D7FE0CCD1C1}" dt="2021-04-07T21:26:56.786" v="85"/>
        <pc:sldMkLst>
          <pc:docMk/>
          <pc:sldMk cId="2065557954" sldId="260"/>
        </pc:sldMkLst>
        <pc:picChg chg="del">
          <ac:chgData name="Manuela De Jesus" userId="S::dejesum@kerndhs.com::46c5c1c7-964a-4de3-8d68-1e0ef8cb9ab4" providerId="AD" clId="Web-{E804BC9F-C0E9-B000-DA4D-1D7FE0CCD1C1}" dt="2021-04-07T21:00:53.447" v="5"/>
          <ac:picMkLst>
            <pc:docMk/>
            <pc:sldMk cId="2065557954" sldId="260"/>
            <ac:picMk id="5" creationId="{D21165D6-A1F4-42DB-A975-6B18C72FAED7}"/>
          </ac:picMkLst>
        </pc:picChg>
        <pc:picChg chg="add mod ord">
          <ac:chgData name="Manuela De Jesus" userId="S::dejesum@kerndhs.com::46c5c1c7-964a-4de3-8d68-1e0ef8cb9ab4" providerId="AD" clId="Web-{E804BC9F-C0E9-B000-DA4D-1D7FE0CCD1C1}" dt="2021-04-07T21:26:56.786" v="85"/>
          <ac:picMkLst>
            <pc:docMk/>
            <pc:sldMk cId="2065557954" sldId="260"/>
            <ac:picMk id="6" creationId="{08DDBC40-D2D5-4642-ADCE-9C87F918F41D}"/>
          </ac:picMkLst>
        </pc:picChg>
      </pc:sldChg>
      <pc:sldChg chg="addSp delSp modSp modMedia addAnim delAnim">
        <pc:chgData name="Manuela De Jesus" userId="S::dejesum@kerndhs.com::46c5c1c7-964a-4de3-8d68-1e0ef8cb9ab4" providerId="AD" clId="Web-{E804BC9F-C0E9-B000-DA4D-1D7FE0CCD1C1}" dt="2021-04-07T21:27:29.257" v="90"/>
        <pc:sldMkLst>
          <pc:docMk/>
          <pc:sldMk cId="1687254145" sldId="261"/>
        </pc:sldMkLst>
        <pc:picChg chg="del">
          <ac:chgData name="Manuela De Jesus" userId="S::dejesum@kerndhs.com::46c5c1c7-964a-4de3-8d68-1e0ef8cb9ab4" providerId="AD" clId="Web-{E804BC9F-C0E9-B000-DA4D-1D7FE0CCD1C1}" dt="2021-04-07T21:01:16.324" v="9"/>
          <ac:picMkLst>
            <pc:docMk/>
            <pc:sldMk cId="1687254145" sldId="261"/>
            <ac:picMk id="7" creationId="{B42BDDC2-B2AF-4227-B40F-1B5F13541FF4}"/>
          </ac:picMkLst>
        </pc:picChg>
        <pc:picChg chg="del">
          <ac:chgData name="Manuela De Jesus" userId="S::dejesum@kerndhs.com::46c5c1c7-964a-4de3-8d68-1e0ef8cb9ab4" providerId="AD" clId="Web-{E804BC9F-C0E9-B000-DA4D-1D7FE0CCD1C1}" dt="2021-04-07T21:01:21.652" v="10"/>
          <ac:picMkLst>
            <pc:docMk/>
            <pc:sldMk cId="1687254145" sldId="261"/>
            <ac:picMk id="8" creationId="{1CFAABC0-324D-455A-9F1B-722AD0410FB5}"/>
          </ac:picMkLst>
        </pc:picChg>
        <pc:picChg chg="add mod ord">
          <ac:chgData name="Manuela De Jesus" userId="S::dejesum@kerndhs.com::46c5c1c7-964a-4de3-8d68-1e0ef8cb9ab4" providerId="AD" clId="Web-{E804BC9F-C0E9-B000-DA4D-1D7FE0CCD1C1}" dt="2021-04-07T21:27:25.975" v="89"/>
          <ac:picMkLst>
            <pc:docMk/>
            <pc:sldMk cId="1687254145" sldId="261"/>
            <ac:picMk id="10" creationId="{3D3E16BA-179B-42DD-BC91-E796BFEFA899}"/>
          </ac:picMkLst>
        </pc:picChg>
        <pc:picChg chg="add del mod">
          <ac:chgData name="Manuela De Jesus" userId="S::dejesum@kerndhs.com::46c5c1c7-964a-4de3-8d68-1e0ef8cb9ab4" providerId="AD" clId="Web-{E804BC9F-C0E9-B000-DA4D-1D7FE0CCD1C1}" dt="2021-04-07T21:25:57.484" v="79"/>
          <ac:picMkLst>
            <pc:docMk/>
            <pc:sldMk cId="1687254145" sldId="261"/>
            <ac:picMk id="11" creationId="{4C29E464-9F8D-42F2-B95F-7775FD545BA5}"/>
          </ac:picMkLst>
        </pc:picChg>
        <pc:picChg chg="add mod ord">
          <ac:chgData name="Manuela De Jesus" userId="S::dejesum@kerndhs.com::46c5c1c7-964a-4de3-8d68-1e0ef8cb9ab4" providerId="AD" clId="Web-{E804BC9F-C0E9-B000-DA4D-1D7FE0CCD1C1}" dt="2021-04-07T21:27:29.257" v="90"/>
          <ac:picMkLst>
            <pc:docMk/>
            <pc:sldMk cId="1687254145" sldId="261"/>
            <ac:picMk id="12" creationId="{1E962070-9786-40E3-8ED1-1C4DF4423A5B}"/>
          </ac:picMkLst>
        </pc:picChg>
      </pc:sldChg>
      <pc:sldChg chg="addSp delSp modSp modMedia addAnim delAnim">
        <pc:chgData name="Manuela De Jesus" userId="S::dejesum@kerndhs.com::46c5c1c7-964a-4de3-8d68-1e0ef8cb9ab4" providerId="AD" clId="Web-{E804BC9F-C0E9-B000-DA4D-1D7FE0CCD1C1}" dt="2021-04-07T21:27:39.664" v="91"/>
        <pc:sldMkLst>
          <pc:docMk/>
          <pc:sldMk cId="209411804" sldId="262"/>
        </pc:sldMkLst>
        <pc:picChg chg="del">
          <ac:chgData name="Manuela De Jesus" userId="S::dejesum@kerndhs.com::46c5c1c7-964a-4de3-8d68-1e0ef8cb9ab4" providerId="AD" clId="Web-{E804BC9F-C0E9-B000-DA4D-1D7FE0CCD1C1}" dt="2021-04-07T21:01:25.465" v="11"/>
          <ac:picMkLst>
            <pc:docMk/>
            <pc:sldMk cId="209411804" sldId="262"/>
            <ac:picMk id="4" creationId="{FFB4BF47-E385-48DC-872A-4C507C936AFC}"/>
          </ac:picMkLst>
        </pc:picChg>
        <pc:picChg chg="add mod ord">
          <ac:chgData name="Manuela De Jesus" userId="S::dejesum@kerndhs.com::46c5c1c7-964a-4de3-8d68-1e0ef8cb9ab4" providerId="AD" clId="Web-{E804BC9F-C0E9-B000-DA4D-1D7FE0CCD1C1}" dt="2021-04-07T21:27:39.664" v="91"/>
          <ac:picMkLst>
            <pc:docMk/>
            <pc:sldMk cId="209411804" sldId="262"/>
            <ac:picMk id="6" creationId="{0D16ED46-E2A1-4F25-BF4D-091EBC111A0B}"/>
          </ac:picMkLst>
        </pc:picChg>
      </pc:sldChg>
      <pc:sldChg chg="addSp delSp modSp modMedia addAnim delAnim">
        <pc:chgData name="Manuela De Jesus" userId="S::dejesum@kerndhs.com::46c5c1c7-964a-4de3-8d68-1e0ef8cb9ab4" providerId="AD" clId="Web-{E804BC9F-C0E9-B000-DA4D-1D7FE0CCD1C1}" dt="2021-04-07T21:27:50.524" v="93"/>
        <pc:sldMkLst>
          <pc:docMk/>
          <pc:sldMk cId="497995036" sldId="263"/>
        </pc:sldMkLst>
        <pc:picChg chg="del">
          <ac:chgData name="Manuela De Jesus" userId="S::dejesum@kerndhs.com::46c5c1c7-964a-4de3-8d68-1e0ef8cb9ab4" providerId="AD" clId="Web-{E804BC9F-C0E9-B000-DA4D-1D7FE0CCD1C1}" dt="2021-04-07T21:01:46.545" v="13"/>
          <ac:picMkLst>
            <pc:docMk/>
            <pc:sldMk cId="497995036" sldId="263"/>
            <ac:picMk id="3" creationId="{577CCAE5-F452-4522-B93E-1B713450EF35}"/>
          </ac:picMkLst>
        </pc:picChg>
        <pc:picChg chg="add mod ord">
          <ac:chgData name="Manuela De Jesus" userId="S::dejesum@kerndhs.com::46c5c1c7-964a-4de3-8d68-1e0ef8cb9ab4" providerId="AD" clId="Web-{E804BC9F-C0E9-B000-DA4D-1D7FE0CCD1C1}" dt="2021-04-07T21:27:50.524" v="93"/>
          <ac:picMkLst>
            <pc:docMk/>
            <pc:sldMk cId="497995036" sldId="263"/>
            <ac:picMk id="5" creationId="{80D1E6C3-00B1-4193-A645-6131AC1BFFC6}"/>
          </ac:picMkLst>
        </pc:picChg>
      </pc:sldChg>
      <pc:sldChg chg="addSp delSp modSp modMedia addAnim delAnim">
        <pc:chgData name="Manuela De Jesus" userId="S::dejesum@kerndhs.com::46c5c1c7-964a-4de3-8d68-1e0ef8cb9ab4" providerId="AD" clId="Web-{E804BC9F-C0E9-B000-DA4D-1D7FE0CCD1C1}" dt="2021-04-07T21:26:50.832" v="84"/>
        <pc:sldMkLst>
          <pc:docMk/>
          <pc:sldMk cId="3078070187" sldId="264"/>
        </pc:sldMkLst>
        <pc:picChg chg="del">
          <ac:chgData name="Manuela De Jesus" userId="S::dejesum@kerndhs.com::46c5c1c7-964a-4de3-8d68-1e0ef8cb9ab4" providerId="AD" clId="Web-{E804BC9F-C0E9-B000-DA4D-1D7FE0CCD1C1}" dt="2021-04-07T21:00:49.103" v="4"/>
          <ac:picMkLst>
            <pc:docMk/>
            <pc:sldMk cId="3078070187" sldId="264"/>
            <ac:picMk id="5" creationId="{F527E93B-21FA-4C89-8584-C54641F43887}"/>
          </ac:picMkLst>
        </pc:picChg>
        <pc:picChg chg="add mod ord">
          <ac:chgData name="Manuela De Jesus" userId="S::dejesum@kerndhs.com::46c5c1c7-964a-4de3-8d68-1e0ef8cb9ab4" providerId="AD" clId="Web-{E804BC9F-C0E9-B000-DA4D-1D7FE0CCD1C1}" dt="2021-04-07T21:26:50.832" v="84"/>
          <ac:picMkLst>
            <pc:docMk/>
            <pc:sldMk cId="3078070187" sldId="264"/>
            <ac:picMk id="6" creationId="{AFD5D060-484F-4112-BF0F-80BEB45C7731}"/>
          </ac:picMkLst>
        </pc:picChg>
      </pc:sldChg>
      <pc:sldChg chg="addSp delSp modSp modMedia addAnim delAnim">
        <pc:chgData name="Manuela De Jesus" userId="S::dejesum@kerndhs.com::46c5c1c7-964a-4de3-8d68-1e0ef8cb9ab4" providerId="AD" clId="Web-{E804BC9F-C0E9-B000-DA4D-1D7FE0CCD1C1}" dt="2021-04-07T21:27:04.146" v="86"/>
        <pc:sldMkLst>
          <pc:docMk/>
          <pc:sldMk cId="2280172665" sldId="265"/>
        </pc:sldMkLst>
        <pc:picChg chg="del">
          <ac:chgData name="Manuela De Jesus" userId="S::dejesum@kerndhs.com::46c5c1c7-964a-4de3-8d68-1e0ef8cb9ab4" providerId="AD" clId="Web-{E804BC9F-C0E9-B000-DA4D-1D7FE0CCD1C1}" dt="2021-04-07T21:00:57.916" v="6"/>
          <ac:picMkLst>
            <pc:docMk/>
            <pc:sldMk cId="2280172665" sldId="265"/>
            <ac:picMk id="4" creationId="{BF15B9F1-F0C5-4BEA-813A-735BED13B03B}"/>
          </ac:picMkLst>
        </pc:picChg>
        <pc:picChg chg="add del mod">
          <ac:chgData name="Manuela De Jesus" userId="S::dejesum@kerndhs.com::46c5c1c7-964a-4de3-8d68-1e0ef8cb9ab4" providerId="AD" clId="Web-{E804BC9F-C0E9-B000-DA4D-1D7FE0CCD1C1}" dt="2021-04-07T21:24:57.058" v="71"/>
          <ac:picMkLst>
            <pc:docMk/>
            <pc:sldMk cId="2280172665" sldId="265"/>
            <ac:picMk id="6" creationId="{D4FCA1D2-2F66-4DCC-8994-9D85E6D296FD}"/>
          </ac:picMkLst>
        </pc:picChg>
        <pc:picChg chg="add mod ord">
          <ac:chgData name="Manuela De Jesus" userId="S::dejesum@kerndhs.com::46c5c1c7-964a-4de3-8d68-1e0ef8cb9ab4" providerId="AD" clId="Web-{E804BC9F-C0E9-B000-DA4D-1D7FE0CCD1C1}" dt="2021-04-07T21:27:04.146" v="86"/>
          <ac:picMkLst>
            <pc:docMk/>
            <pc:sldMk cId="2280172665" sldId="265"/>
            <ac:picMk id="7" creationId="{AAD2FF09-861B-45BD-A443-35E2AE758B4D}"/>
          </ac:picMkLst>
        </pc:picChg>
      </pc:sldChg>
      <pc:sldChg chg="addSp delSp modSp modMedia addAnim delAnim">
        <pc:chgData name="Manuela De Jesus" userId="S::dejesum@kerndhs.com::46c5c1c7-964a-4de3-8d68-1e0ef8cb9ab4" providerId="AD" clId="Web-{E804BC9F-C0E9-B000-DA4D-1D7FE0CCD1C1}" dt="2021-04-07T21:27:18.740" v="88"/>
        <pc:sldMkLst>
          <pc:docMk/>
          <pc:sldMk cId="2469122010" sldId="266"/>
        </pc:sldMkLst>
        <pc:picChg chg="del">
          <ac:chgData name="Manuela De Jesus" userId="S::dejesum@kerndhs.com::46c5c1c7-964a-4de3-8d68-1e0ef8cb9ab4" providerId="AD" clId="Web-{E804BC9F-C0E9-B000-DA4D-1D7FE0CCD1C1}" dt="2021-04-07T21:01:07.167" v="8"/>
          <ac:picMkLst>
            <pc:docMk/>
            <pc:sldMk cId="2469122010" sldId="266"/>
            <ac:picMk id="4" creationId="{3EE04581-C688-4FE8-B581-8A85B7E832EE}"/>
          </ac:picMkLst>
        </pc:picChg>
        <pc:picChg chg="add mod ord">
          <ac:chgData name="Manuela De Jesus" userId="S::dejesum@kerndhs.com::46c5c1c7-964a-4de3-8d68-1e0ef8cb9ab4" providerId="AD" clId="Web-{E804BC9F-C0E9-B000-DA4D-1D7FE0CCD1C1}" dt="2021-04-07T21:27:18.740" v="88"/>
          <ac:picMkLst>
            <pc:docMk/>
            <pc:sldMk cId="2469122010" sldId="266"/>
            <ac:picMk id="5" creationId="{A79A5952-9D51-4137-A3CA-21988C76C564}"/>
          </ac:picMkLst>
        </pc:picChg>
      </pc:sldChg>
      <pc:sldChg chg="addSp delSp modSp modMedia addAnim delAnim">
        <pc:chgData name="Manuela De Jesus" userId="S::dejesum@kerndhs.com::46c5c1c7-964a-4de3-8d68-1e0ef8cb9ab4" providerId="AD" clId="Web-{E804BC9F-C0E9-B000-DA4D-1D7FE0CCD1C1}" dt="2021-04-07T21:27:45.383" v="92"/>
        <pc:sldMkLst>
          <pc:docMk/>
          <pc:sldMk cId="4222307513" sldId="267"/>
        </pc:sldMkLst>
        <pc:picChg chg="del">
          <ac:chgData name="Manuela De Jesus" userId="S::dejesum@kerndhs.com::46c5c1c7-964a-4de3-8d68-1e0ef8cb9ab4" providerId="AD" clId="Web-{E804BC9F-C0E9-B000-DA4D-1D7FE0CCD1C1}" dt="2021-04-07T21:01:38.966" v="12"/>
          <ac:picMkLst>
            <pc:docMk/>
            <pc:sldMk cId="4222307513" sldId="267"/>
            <ac:picMk id="4" creationId="{635F3FD7-6901-4253-AC57-569FF3ACCFB1}"/>
          </ac:picMkLst>
        </pc:picChg>
        <pc:picChg chg="add mod ord">
          <ac:chgData name="Manuela De Jesus" userId="S::dejesum@kerndhs.com::46c5c1c7-964a-4de3-8d68-1e0ef8cb9ab4" providerId="AD" clId="Web-{E804BC9F-C0E9-B000-DA4D-1D7FE0CCD1C1}" dt="2021-04-07T21:27:45.383" v="92"/>
          <ac:picMkLst>
            <pc:docMk/>
            <pc:sldMk cId="4222307513" sldId="267"/>
            <ac:picMk id="6" creationId="{C4139082-B16A-4050-81EA-D39B89754A89}"/>
          </ac:picMkLst>
        </pc:picChg>
      </pc:sldChg>
    </pc:docChg>
  </pc:docChgLst>
  <pc:docChgLst>
    <pc:chgData clId="Web-{7108FA5F-D9B1-411E-AD79-984D478F4E9A}"/>
    <pc:docChg chg="modSld">
      <pc:chgData name="" userId="" providerId="" clId="Web-{7108FA5F-D9B1-411E-AD79-984D478F4E9A}" dt="2021-01-21T16:34:53.911" v="175" actId="20577"/>
      <pc:docMkLst>
        <pc:docMk/>
      </pc:docMkLst>
      <pc:sldChg chg="modSp">
        <pc:chgData name="" userId="" providerId="" clId="Web-{7108FA5F-D9B1-411E-AD79-984D478F4E9A}" dt="2021-01-21T16:34:53.911" v="175" actId="20577"/>
        <pc:sldMkLst>
          <pc:docMk/>
          <pc:sldMk cId="2065557954" sldId="260"/>
        </pc:sldMkLst>
        <pc:spChg chg="mod">
          <ac:chgData name="" userId="" providerId="" clId="Web-{7108FA5F-D9B1-411E-AD79-984D478F4E9A}" dt="2021-01-21T16:34:53.911" v="175" actId="20577"/>
          <ac:spMkLst>
            <pc:docMk/>
            <pc:sldMk cId="2065557954" sldId="260"/>
            <ac:spMk id="3" creationId="{00000000-0000-0000-0000-000000000000}"/>
          </ac:spMkLst>
        </pc:spChg>
      </pc:sldChg>
      <pc:sldChg chg="modSp">
        <pc:chgData name="" userId="" providerId="" clId="Web-{7108FA5F-D9B1-411E-AD79-984D478F4E9A}" dt="2021-01-21T16:33:44.926" v="173" actId="14100"/>
        <pc:sldMkLst>
          <pc:docMk/>
          <pc:sldMk cId="1687254145" sldId="261"/>
        </pc:sldMkLst>
        <pc:spChg chg="mod">
          <ac:chgData name="" userId="" providerId="" clId="Web-{7108FA5F-D9B1-411E-AD79-984D478F4E9A}" dt="2021-01-21T16:33:44.926" v="173" actId="14100"/>
          <ac:spMkLst>
            <pc:docMk/>
            <pc:sldMk cId="1687254145" sldId="261"/>
            <ac:spMk id="3" creationId="{00000000-0000-0000-0000-000000000000}"/>
          </ac:spMkLst>
        </pc:spChg>
      </pc:sldChg>
      <pc:sldChg chg="modNotes">
        <pc:chgData name="" userId="" providerId="" clId="Web-{7108FA5F-D9B1-411E-AD79-984D478F4E9A}" dt="2021-01-21T16:28:55.519" v="156"/>
        <pc:sldMkLst>
          <pc:docMk/>
          <pc:sldMk cId="209411804" sldId="262"/>
        </pc:sldMkLst>
      </pc:sldChg>
      <pc:sldChg chg="modSp">
        <pc:chgData name="" userId="" providerId="" clId="Web-{7108FA5F-D9B1-411E-AD79-984D478F4E9A}" dt="2021-01-21T16:23:45.377" v="7" actId="20577"/>
        <pc:sldMkLst>
          <pc:docMk/>
          <pc:sldMk cId="2469122010" sldId="266"/>
        </pc:sldMkLst>
        <pc:spChg chg="mod">
          <ac:chgData name="" userId="" providerId="" clId="Web-{7108FA5F-D9B1-411E-AD79-984D478F4E9A}" dt="2021-01-21T16:23:45.377" v="7" actId="20577"/>
          <ac:spMkLst>
            <pc:docMk/>
            <pc:sldMk cId="2469122010" sldId="266"/>
            <ac:spMk id="3" creationId="{6318EB4F-2604-4BAB-92DF-FA4E8B47BF31}"/>
          </ac:spMkLst>
        </pc:spChg>
      </pc:sldChg>
    </pc:docChg>
  </pc:docChgLst>
  <pc:docChgLst>
    <pc:chgData clId="Web-{F9537660-07A1-46DD-B147-8C98ED254F60}"/>
    <pc:docChg chg="modSld">
      <pc:chgData name="" userId="" providerId="" clId="Web-{F9537660-07A1-46DD-B147-8C98ED254F60}" dt="2021-02-03T19:25:32.265" v="49"/>
      <pc:docMkLst>
        <pc:docMk/>
      </pc:docMkLst>
      <pc:sldChg chg="addCm delCm">
        <pc:chgData name="" userId="" providerId="" clId="Web-{F9537660-07A1-46DD-B147-8C98ED254F60}" dt="2021-02-03T19:22:34.624" v="39"/>
        <pc:sldMkLst>
          <pc:docMk/>
          <pc:sldMk cId="2042918583" sldId="256"/>
        </pc:sldMkLst>
      </pc:sldChg>
      <pc:sldChg chg="delCm">
        <pc:chgData name="" userId="" providerId="" clId="Web-{F9537660-07A1-46DD-B147-8C98ED254F60}" dt="2021-02-03T19:10:54.926" v="2"/>
        <pc:sldMkLst>
          <pc:docMk/>
          <pc:sldMk cId="1033561840" sldId="257"/>
        </pc:sldMkLst>
      </pc:sldChg>
      <pc:sldChg chg="delCm">
        <pc:chgData name="" userId="" providerId="" clId="Web-{F9537660-07A1-46DD-B147-8C98ED254F60}" dt="2021-02-03T19:10:11.002" v="1"/>
        <pc:sldMkLst>
          <pc:docMk/>
          <pc:sldMk cId="3702918191" sldId="258"/>
        </pc:sldMkLst>
      </pc:sldChg>
      <pc:sldChg chg="modSp addCm delCm">
        <pc:chgData name="" userId="" providerId="" clId="Web-{F9537660-07A1-46DD-B147-8C98ED254F60}" dt="2021-02-03T19:18:04.232" v="7"/>
        <pc:sldMkLst>
          <pc:docMk/>
          <pc:sldMk cId="705392252" sldId="259"/>
        </pc:sldMkLst>
        <pc:spChg chg="mod">
          <ac:chgData name="" userId="" providerId="" clId="Web-{F9537660-07A1-46DD-B147-8C98ED254F60}" dt="2021-02-03T19:17:14.123" v="4" actId="20577"/>
          <ac:spMkLst>
            <pc:docMk/>
            <pc:sldMk cId="705392252" sldId="259"/>
            <ac:spMk id="3" creationId="{00000000-0000-0000-0000-000000000000}"/>
          </ac:spMkLst>
        </pc:spChg>
      </pc:sldChg>
      <pc:sldChg chg="delCm">
        <pc:chgData name="" userId="" providerId="" clId="Web-{F9537660-07A1-46DD-B147-8C98ED254F60}" dt="2021-02-03T19:17:23.342" v="5"/>
        <pc:sldMkLst>
          <pc:docMk/>
          <pc:sldMk cId="2065557954" sldId="260"/>
        </pc:sldMkLst>
      </pc:sldChg>
      <pc:sldChg chg="modSp delCm">
        <pc:chgData name="" userId="" providerId="" clId="Web-{F9537660-07A1-46DD-B147-8C98ED254F60}" dt="2021-02-03T19:24:29.234" v="46" actId="14100"/>
        <pc:sldMkLst>
          <pc:docMk/>
          <pc:sldMk cId="1687254145" sldId="261"/>
        </pc:sldMkLst>
        <pc:spChg chg="mod">
          <ac:chgData name="" userId="" providerId="" clId="Web-{F9537660-07A1-46DD-B147-8C98ED254F60}" dt="2021-02-03T19:24:29.234" v="46" actId="14100"/>
          <ac:spMkLst>
            <pc:docMk/>
            <pc:sldMk cId="1687254145" sldId="261"/>
            <ac:spMk id="3" creationId="{00000000-0000-0000-0000-000000000000}"/>
          </ac:spMkLst>
        </pc:spChg>
      </pc:sldChg>
      <pc:sldChg chg="modSp delCm modNotes">
        <pc:chgData name="" userId="" providerId="" clId="Web-{F9537660-07A1-46DD-B147-8C98ED254F60}" dt="2021-02-03T19:24:49.578" v="48" actId="1076"/>
        <pc:sldMkLst>
          <pc:docMk/>
          <pc:sldMk cId="209411804" sldId="262"/>
        </pc:sldMkLst>
        <pc:picChg chg="mod">
          <ac:chgData name="" userId="" providerId="" clId="Web-{F9537660-07A1-46DD-B147-8C98ED254F60}" dt="2021-02-03T19:24:49.578" v="48" actId="1076"/>
          <ac:picMkLst>
            <pc:docMk/>
            <pc:sldMk cId="209411804" sldId="262"/>
            <ac:picMk id="5" creationId="{6189C0FE-E97F-419F-8634-AB378C268D72}"/>
          </ac:picMkLst>
        </pc:picChg>
      </pc:sldChg>
      <pc:sldChg chg="addCm delCm">
        <pc:chgData name="" userId="" providerId="" clId="Web-{F9537660-07A1-46DD-B147-8C98ED254F60}" dt="2021-02-03T19:25:32.265" v="49"/>
        <pc:sldMkLst>
          <pc:docMk/>
          <pc:sldMk cId="497995036" sldId="263"/>
        </pc:sldMkLst>
      </pc:sldChg>
    </pc:docChg>
  </pc:docChgLst>
  <pc:docChgLst>
    <pc:chgData clId="Web-{B8FC5E96-CFBF-4109-98E2-0097DA88FBE6}"/>
    <pc:docChg chg="">
      <pc:chgData name="" userId="" providerId="" clId="Web-{B8FC5E96-CFBF-4109-98E2-0097DA88FBE6}" dt="2020-10-29T20:59:26.098" v="0"/>
      <pc:docMkLst>
        <pc:docMk/>
      </pc:docMkLst>
      <pc:sldChg chg="addCm">
        <pc:chgData name="" userId="" providerId="" clId="Web-{B8FC5E96-CFBF-4109-98E2-0097DA88FBE6}" dt="2020-10-29T20:59:26.098" v="0"/>
        <pc:sldMkLst>
          <pc:docMk/>
          <pc:sldMk cId="1033561840" sldId="257"/>
        </pc:sldMkLst>
      </pc:sldChg>
    </pc:docChg>
  </pc:docChgLst>
  <pc:docChgLst>
    <pc:chgData clId="Web-{F122FAE5-82A7-4DA2-80EB-42D1959F59F9}"/>
    <pc:docChg chg="modSld">
      <pc:chgData name="" userId="" providerId="" clId="Web-{F122FAE5-82A7-4DA2-80EB-42D1959F59F9}" dt="2021-02-03T20:41:15.659" v="0"/>
      <pc:docMkLst>
        <pc:docMk/>
      </pc:docMkLst>
      <pc:sldChg chg="modNotes">
        <pc:chgData name="" userId="" providerId="" clId="Web-{F122FAE5-82A7-4DA2-80EB-42D1959F59F9}" dt="2021-02-03T20:41:15.659" v="0"/>
        <pc:sldMkLst>
          <pc:docMk/>
          <pc:sldMk cId="2042918583" sldId="256"/>
        </pc:sldMkLst>
      </pc:sldChg>
    </pc:docChg>
  </pc:docChgLst>
  <pc:docChgLst>
    <pc:chgData clId="Web-{17861F27-412D-4682-AA30-1DD69CE46AC2}"/>
    <pc:docChg chg="">
      <pc:chgData name="" userId="" providerId="" clId="Web-{17861F27-412D-4682-AA30-1DD69CE46AC2}" dt="2020-10-30T18:49:37.510" v="1"/>
      <pc:docMkLst>
        <pc:docMk/>
      </pc:docMkLst>
      <pc:sldChg chg="addCm">
        <pc:chgData name="" userId="" providerId="" clId="Web-{17861F27-412D-4682-AA30-1DD69CE46AC2}" dt="2020-10-30T18:46:10.603" v="0"/>
        <pc:sldMkLst>
          <pc:docMk/>
          <pc:sldMk cId="3702918191" sldId="258"/>
        </pc:sldMkLst>
      </pc:sldChg>
      <pc:sldChg chg="addCm">
        <pc:chgData name="" userId="" providerId="" clId="Web-{17861F27-412D-4682-AA30-1DD69CE46AC2}" dt="2020-10-30T18:49:37.510" v="1"/>
        <pc:sldMkLst>
          <pc:docMk/>
          <pc:sldMk cId="2065557954" sldId="260"/>
        </pc:sldMkLst>
      </pc:sldChg>
    </pc:docChg>
  </pc:docChgLst>
  <pc:docChgLst>
    <pc:chgData clId="Web-{66302421-4F96-4E11-B2F7-E2F0A8A4BE40}"/>
    <pc:docChg chg="">
      <pc:chgData name="" userId="" providerId="" clId="Web-{66302421-4F96-4E11-B2F7-E2F0A8A4BE40}" dt="2020-10-29T21:00:00.344" v="0"/>
      <pc:docMkLst>
        <pc:docMk/>
      </pc:docMkLst>
      <pc:sldChg chg="delCm">
        <pc:chgData name="" userId="" providerId="" clId="Web-{66302421-4F96-4E11-B2F7-E2F0A8A4BE40}" dt="2020-10-29T21:00:00.344" v="0"/>
        <pc:sldMkLst>
          <pc:docMk/>
          <pc:sldMk cId="1033561840" sldId="257"/>
        </pc:sldMkLst>
      </pc:sldChg>
    </pc:docChg>
  </pc:docChgLst>
  <pc:docChgLst>
    <pc:chgData clId="Web-{F594E344-0A9E-4211-86DB-6B56E9B9E420}"/>
    <pc:docChg chg="">
      <pc:chgData name="" userId="" providerId="" clId="Web-{F594E344-0A9E-4211-86DB-6B56E9B9E420}" dt="2020-11-25T16:53:58.678" v="6"/>
      <pc:docMkLst>
        <pc:docMk/>
      </pc:docMkLst>
      <pc:sldChg chg="addCm modCm">
        <pc:chgData name="" userId="" providerId="" clId="Web-{F594E344-0A9E-4211-86DB-6B56E9B9E420}" dt="2020-11-25T16:48:24.986" v="4"/>
        <pc:sldMkLst>
          <pc:docMk/>
          <pc:sldMk cId="2042918583" sldId="256"/>
        </pc:sldMkLst>
      </pc:sldChg>
      <pc:sldChg chg="addCm">
        <pc:chgData name="" userId="" providerId="" clId="Web-{F594E344-0A9E-4211-86DB-6B56E9B9E420}" dt="2020-11-25T16:42:24.621" v="0"/>
        <pc:sldMkLst>
          <pc:docMk/>
          <pc:sldMk cId="1033561840" sldId="257"/>
        </pc:sldMkLst>
      </pc:sldChg>
      <pc:sldChg chg="addCm">
        <pc:chgData name="" userId="" providerId="" clId="Web-{F594E344-0A9E-4211-86DB-6B56E9B9E420}" dt="2020-11-25T16:45:25.045" v="2"/>
        <pc:sldMkLst>
          <pc:docMk/>
          <pc:sldMk cId="705392252" sldId="259"/>
        </pc:sldMkLst>
      </pc:sldChg>
      <pc:sldChg chg="addCm">
        <pc:chgData name="" userId="" providerId="" clId="Web-{F594E344-0A9E-4211-86DB-6B56E9B9E420}" dt="2020-11-25T16:50:23.675" v="5"/>
        <pc:sldMkLst>
          <pc:docMk/>
          <pc:sldMk cId="209411804" sldId="262"/>
        </pc:sldMkLst>
      </pc:sldChg>
      <pc:sldChg chg="addCm">
        <pc:chgData name="" userId="" providerId="" clId="Web-{F594E344-0A9E-4211-86DB-6B56E9B9E420}" dt="2020-11-25T16:53:58.678" v="6"/>
        <pc:sldMkLst>
          <pc:docMk/>
          <pc:sldMk cId="497995036" sldId="263"/>
        </pc:sldMkLst>
      </pc:sldChg>
    </pc:docChg>
  </pc:docChgLst>
  <pc:docChgLst>
    <pc:chgData clId="Web-{85E0A607-B213-457C-9074-5C44FE078D90}"/>
    <pc:docChg chg="modSld">
      <pc:chgData name="" userId="" providerId="" clId="Web-{85E0A607-B213-457C-9074-5C44FE078D90}" dt="2021-01-08T23:56:31.542" v="179"/>
      <pc:docMkLst>
        <pc:docMk/>
      </pc:docMkLst>
      <pc:sldChg chg="modNotes">
        <pc:chgData name="" userId="" providerId="" clId="Web-{85E0A607-B213-457C-9074-5C44FE078D90}" dt="2021-01-08T23:56:31.542" v="179"/>
        <pc:sldMkLst>
          <pc:docMk/>
          <pc:sldMk cId="2042918583" sldId="256"/>
        </pc:sldMkLst>
      </pc:sldChg>
      <pc:sldChg chg="modSp">
        <pc:chgData name="" userId="" providerId="" clId="Web-{85E0A607-B213-457C-9074-5C44FE078D90}" dt="2021-01-08T23:44:45.591" v="133" actId="14100"/>
        <pc:sldMkLst>
          <pc:docMk/>
          <pc:sldMk cId="705392252" sldId="259"/>
        </pc:sldMkLst>
        <pc:spChg chg="mod">
          <ac:chgData name="" userId="" providerId="" clId="Web-{85E0A607-B213-457C-9074-5C44FE078D90}" dt="2021-01-08T23:44:45.591" v="133" actId="14100"/>
          <ac:spMkLst>
            <pc:docMk/>
            <pc:sldMk cId="705392252" sldId="259"/>
            <ac:spMk id="3" creationId="{00000000-0000-0000-0000-000000000000}"/>
          </ac:spMkLst>
        </pc:spChg>
      </pc:sldChg>
      <pc:sldChg chg="addSp delSp modSp mod setBg">
        <pc:chgData name="" userId="" providerId="" clId="Web-{85E0A607-B213-457C-9074-5C44FE078D90}" dt="2021-01-08T23:51:16.814" v="172" actId="20577"/>
        <pc:sldMkLst>
          <pc:docMk/>
          <pc:sldMk cId="2065557954" sldId="260"/>
        </pc:sldMkLst>
        <pc:spChg chg="mod">
          <ac:chgData name="" userId="" providerId="" clId="Web-{85E0A607-B213-457C-9074-5C44FE078D90}" dt="2021-01-08T23:49:13.610" v="154"/>
          <ac:spMkLst>
            <pc:docMk/>
            <pc:sldMk cId="2065557954" sldId="260"/>
            <ac:spMk id="2" creationId="{00000000-0000-0000-0000-000000000000}"/>
          </ac:spMkLst>
        </pc:spChg>
        <pc:spChg chg="mod">
          <ac:chgData name="" userId="" providerId="" clId="Web-{85E0A607-B213-457C-9074-5C44FE078D90}" dt="2021-01-08T23:51:16.814" v="172" actId="20577"/>
          <ac:spMkLst>
            <pc:docMk/>
            <pc:sldMk cId="2065557954" sldId="260"/>
            <ac:spMk id="3" creationId="{00000000-0000-0000-0000-000000000000}"/>
          </ac:spMkLst>
        </pc:spChg>
        <pc:spChg chg="del">
          <ac:chgData name="" userId="" providerId="" clId="Web-{85E0A607-B213-457C-9074-5C44FE078D90}" dt="2021-01-08T23:47:53.437" v="143"/>
          <ac:spMkLst>
            <pc:docMk/>
            <pc:sldMk cId="2065557954" sldId="260"/>
            <ac:spMk id="75" creationId="{8DA14841-53A4-4935-BE65-C8373B8A6D06}"/>
          </ac:spMkLst>
        </pc:spChg>
        <pc:spChg chg="del">
          <ac:chgData name="" userId="" providerId="" clId="Web-{85E0A607-B213-457C-9074-5C44FE078D90}" dt="2021-01-08T23:47:53.437" v="143"/>
          <ac:spMkLst>
            <pc:docMk/>
            <pc:sldMk cId="2065557954" sldId="260"/>
            <ac:spMk id="76" creationId="{9877C2CF-B2DD-41C8-8B5E-152673376B41}"/>
          </ac:spMkLst>
        </pc:spChg>
        <pc:spChg chg="del">
          <ac:chgData name="" userId="" providerId="" clId="Web-{85E0A607-B213-457C-9074-5C44FE078D90}" dt="2021-01-08T23:47:53.437" v="143"/>
          <ac:spMkLst>
            <pc:docMk/>
            <pc:sldMk cId="2065557954" sldId="260"/>
            <ac:spMk id="77" creationId="{24923D72-7E69-464B-94C5-B2530008D094}"/>
          </ac:spMkLst>
        </pc:spChg>
        <pc:spChg chg="del">
          <ac:chgData name="" userId="" providerId="" clId="Web-{85E0A607-B213-457C-9074-5C44FE078D90}" dt="2021-01-08T23:47:53.437" v="143"/>
          <ac:spMkLst>
            <pc:docMk/>
            <pc:sldMk cId="2065557954" sldId="260"/>
            <ac:spMk id="78" creationId="{A00CCC86-7A88-4DFF-A0D0-6604606A2AEA}"/>
          </ac:spMkLst>
        </pc:spChg>
        <pc:spChg chg="del">
          <ac:chgData name="" userId="" providerId="" clId="Web-{85E0A607-B213-457C-9074-5C44FE078D90}" dt="2021-01-08T23:47:53.437" v="143"/>
          <ac:spMkLst>
            <pc:docMk/>
            <pc:sldMk cId="2065557954" sldId="260"/>
            <ac:spMk id="79" creationId="{E1F8ABFD-155B-4386-AE33-6E13057CFCF3}"/>
          </ac:spMkLst>
        </pc:spChg>
        <pc:spChg chg="del">
          <ac:chgData name="" userId="" providerId="" clId="Web-{85E0A607-B213-457C-9074-5C44FE078D90}" dt="2021-01-08T23:47:53.437" v="143"/>
          <ac:spMkLst>
            <pc:docMk/>
            <pc:sldMk cId="2065557954" sldId="260"/>
            <ac:spMk id="80" creationId="{3FAD17B9-9E6C-4DD1-9728-97B5E5FCCAB2}"/>
          </ac:spMkLst>
        </pc:spChg>
        <pc:spChg chg="del">
          <ac:chgData name="" userId="" providerId="" clId="Web-{85E0A607-B213-457C-9074-5C44FE078D90}" dt="2021-01-08T23:47:53.437" v="143"/>
          <ac:spMkLst>
            <pc:docMk/>
            <pc:sldMk cId="2065557954" sldId="260"/>
            <ac:spMk id="81" creationId="{D7AC3F90-A588-42FF-B41D-062A8D91B9E5}"/>
          </ac:spMkLst>
        </pc:spChg>
        <pc:spChg chg="del">
          <ac:chgData name="" userId="" providerId="" clId="Web-{85E0A607-B213-457C-9074-5C44FE078D90}" dt="2021-01-08T23:47:53.437" v="143"/>
          <ac:spMkLst>
            <pc:docMk/>
            <pc:sldMk cId="2065557954" sldId="260"/>
            <ac:spMk id="83" creationId="{E1AADF25-43E9-4DE0-AD82-4F6052319136}"/>
          </ac:spMkLst>
        </pc:spChg>
        <pc:spChg chg="del">
          <ac:chgData name="" userId="" providerId="" clId="Web-{85E0A607-B213-457C-9074-5C44FE078D90}" dt="2021-01-08T23:47:53.437" v="143"/>
          <ac:spMkLst>
            <pc:docMk/>
            <pc:sldMk cId="2065557954" sldId="260"/>
            <ac:spMk id="84" creationId="{CBC2D515-EF3C-4E4E-8BC1-192B21E92713}"/>
          </ac:spMkLst>
        </pc:spChg>
        <pc:spChg chg="add del">
          <ac:chgData name="" userId="" providerId="" clId="Web-{85E0A607-B213-457C-9074-5C44FE078D90}" dt="2021-01-08T23:49:13.610" v="154"/>
          <ac:spMkLst>
            <pc:docMk/>
            <pc:sldMk cId="2065557954" sldId="260"/>
            <ac:spMk id="93" creationId="{4C790028-99AE-4AE4-8269-9913E2D50625}"/>
          </ac:spMkLst>
        </pc:spChg>
        <pc:spChg chg="add del">
          <ac:chgData name="" userId="" providerId="" clId="Web-{85E0A607-B213-457C-9074-5C44FE078D90}" dt="2021-01-08T23:49:13.610" v="154"/>
          <ac:spMkLst>
            <pc:docMk/>
            <pc:sldMk cId="2065557954" sldId="260"/>
            <ac:spMk id="95" creationId="{06936A2A-FE08-4EE0-A409-3EF3FA2448DE}"/>
          </ac:spMkLst>
        </pc:spChg>
        <pc:spChg chg="add del">
          <ac:chgData name="" userId="" providerId="" clId="Web-{85E0A607-B213-457C-9074-5C44FE078D90}" dt="2021-01-08T23:49:13.610" v="154"/>
          <ac:spMkLst>
            <pc:docMk/>
            <pc:sldMk cId="2065557954" sldId="260"/>
            <ac:spMk id="97" creationId="{E1F0989E-BFBB-43E4-927B-2C51C7AE261D}"/>
          </ac:spMkLst>
        </pc:spChg>
        <pc:spChg chg="add del">
          <ac:chgData name="" userId="" providerId="" clId="Web-{85E0A607-B213-457C-9074-5C44FE078D90}" dt="2021-01-08T23:49:13.610" v="154"/>
          <ac:spMkLst>
            <pc:docMk/>
            <pc:sldMk cId="2065557954" sldId="260"/>
            <ac:spMk id="99" creationId="{8ACA2469-91AA-459B-A5DD-8FFC0F70E05C}"/>
          </ac:spMkLst>
        </pc:spChg>
        <pc:spChg chg="add del">
          <ac:chgData name="" userId="" providerId="" clId="Web-{85E0A607-B213-457C-9074-5C44FE078D90}" dt="2021-01-08T23:49:13.610" v="154"/>
          <ac:spMkLst>
            <pc:docMk/>
            <pc:sldMk cId="2065557954" sldId="260"/>
            <ac:spMk id="101" creationId="{97860FD2-CA19-4064-AA6F-68050C3D2011}"/>
          </ac:spMkLst>
        </pc:spChg>
        <pc:spChg chg="add del">
          <ac:chgData name="" userId="" providerId="" clId="Web-{85E0A607-B213-457C-9074-5C44FE078D90}" dt="2021-01-08T23:49:13.610" v="154"/>
          <ac:spMkLst>
            <pc:docMk/>
            <pc:sldMk cId="2065557954" sldId="260"/>
            <ac:spMk id="103" creationId="{CC3320C8-0DF2-47E2-AE32-8C570D54BC4B}"/>
          </ac:spMkLst>
        </pc:spChg>
        <pc:spChg chg="add del">
          <ac:chgData name="" userId="" providerId="" clId="Web-{85E0A607-B213-457C-9074-5C44FE078D90}" dt="2021-01-08T23:49:13.610" v="154"/>
          <ac:spMkLst>
            <pc:docMk/>
            <pc:sldMk cId="2065557954" sldId="260"/>
            <ac:spMk id="109" creationId="{AC084A8C-D0A6-4A75-AED9-C13FD20A6E6A}"/>
          </ac:spMkLst>
        </pc:spChg>
        <pc:spChg chg="add del">
          <ac:chgData name="" userId="" providerId="" clId="Web-{85E0A607-B213-457C-9074-5C44FE078D90}" dt="2021-01-08T23:49:13.610" v="154"/>
          <ac:spMkLst>
            <pc:docMk/>
            <pc:sldMk cId="2065557954" sldId="260"/>
            <ac:spMk id="111" creationId="{6B537086-027A-4360-81BC-8BA916D266B8}"/>
          </ac:spMkLst>
        </pc:spChg>
        <pc:spChg chg="add del">
          <ac:chgData name="" userId="" providerId="" clId="Web-{85E0A607-B213-457C-9074-5C44FE078D90}" dt="2021-01-08T23:49:13.610" v="154"/>
          <ac:spMkLst>
            <pc:docMk/>
            <pc:sldMk cId="2065557954" sldId="260"/>
            <ac:spMk id="113" creationId="{EFAAFA00-A1E1-4789-A035-9CBB7B03082B}"/>
          </ac:spMkLst>
        </pc:spChg>
        <pc:spChg chg="add del">
          <ac:chgData name="" userId="" providerId="" clId="Web-{85E0A607-B213-457C-9074-5C44FE078D90}" dt="2021-01-08T23:49:13.610" v="154"/>
          <ac:spMkLst>
            <pc:docMk/>
            <pc:sldMk cId="2065557954" sldId="260"/>
            <ac:spMk id="115" creationId="{FC0230C3-CF46-441A-85D2-5E6F8B3A1E29}"/>
          </ac:spMkLst>
        </pc:spChg>
        <pc:spChg chg="add">
          <ac:chgData name="" userId="" providerId="" clId="Web-{85E0A607-B213-457C-9074-5C44FE078D90}" dt="2021-01-08T23:49:13.610" v="154"/>
          <ac:spMkLst>
            <pc:docMk/>
            <pc:sldMk cId="2065557954" sldId="260"/>
            <ac:spMk id="119" creationId="{8DA14841-53A4-4935-BE65-C8373B8A6D06}"/>
          </ac:spMkLst>
        </pc:spChg>
        <pc:spChg chg="add">
          <ac:chgData name="" userId="" providerId="" clId="Web-{85E0A607-B213-457C-9074-5C44FE078D90}" dt="2021-01-08T23:49:13.610" v="154"/>
          <ac:spMkLst>
            <pc:docMk/>
            <pc:sldMk cId="2065557954" sldId="260"/>
            <ac:spMk id="121" creationId="{9877C2CF-B2DD-41C8-8B5E-152673376B41}"/>
          </ac:spMkLst>
        </pc:spChg>
        <pc:spChg chg="add">
          <ac:chgData name="" userId="" providerId="" clId="Web-{85E0A607-B213-457C-9074-5C44FE078D90}" dt="2021-01-08T23:49:13.610" v="154"/>
          <ac:spMkLst>
            <pc:docMk/>
            <pc:sldMk cId="2065557954" sldId="260"/>
            <ac:spMk id="123" creationId="{24923D72-7E69-464B-94C5-B2530008D094}"/>
          </ac:spMkLst>
        </pc:spChg>
        <pc:spChg chg="add del">
          <ac:chgData name="" userId="" providerId="" clId="Web-{85E0A607-B213-457C-9074-5C44FE078D90}" dt="2021-01-08T23:49:13.547" v="153"/>
          <ac:spMkLst>
            <pc:docMk/>
            <pc:sldMk cId="2065557954" sldId="260"/>
            <ac:spMk id="124" creationId="{8DA14841-53A4-4935-BE65-C8373B8A6D06}"/>
          </ac:spMkLst>
        </pc:spChg>
        <pc:spChg chg="add">
          <ac:chgData name="" userId="" providerId="" clId="Web-{85E0A607-B213-457C-9074-5C44FE078D90}" dt="2021-01-08T23:49:13.610" v="154"/>
          <ac:spMkLst>
            <pc:docMk/>
            <pc:sldMk cId="2065557954" sldId="260"/>
            <ac:spMk id="125" creationId="{A00CCC86-7A88-4DFF-A0D0-6604606A2AEA}"/>
          </ac:spMkLst>
        </pc:spChg>
        <pc:spChg chg="add del">
          <ac:chgData name="" userId="" providerId="" clId="Web-{85E0A607-B213-457C-9074-5C44FE078D90}" dt="2021-01-08T23:49:13.547" v="153"/>
          <ac:spMkLst>
            <pc:docMk/>
            <pc:sldMk cId="2065557954" sldId="260"/>
            <ac:spMk id="126" creationId="{9877C2CF-B2DD-41C8-8B5E-152673376B41}"/>
          </ac:spMkLst>
        </pc:spChg>
        <pc:spChg chg="add">
          <ac:chgData name="" userId="" providerId="" clId="Web-{85E0A607-B213-457C-9074-5C44FE078D90}" dt="2021-01-08T23:49:13.610" v="154"/>
          <ac:spMkLst>
            <pc:docMk/>
            <pc:sldMk cId="2065557954" sldId="260"/>
            <ac:spMk id="127" creationId="{E1F8ABFD-155B-4386-AE33-6E13057CFCF3}"/>
          </ac:spMkLst>
        </pc:spChg>
        <pc:spChg chg="add del">
          <ac:chgData name="" userId="" providerId="" clId="Web-{85E0A607-B213-457C-9074-5C44FE078D90}" dt="2021-01-08T23:49:13.547" v="153"/>
          <ac:spMkLst>
            <pc:docMk/>
            <pc:sldMk cId="2065557954" sldId="260"/>
            <ac:spMk id="128" creationId="{24923D72-7E69-464B-94C5-B2530008D094}"/>
          </ac:spMkLst>
        </pc:spChg>
        <pc:spChg chg="add">
          <ac:chgData name="" userId="" providerId="" clId="Web-{85E0A607-B213-457C-9074-5C44FE078D90}" dt="2021-01-08T23:49:13.610" v="154"/>
          <ac:spMkLst>
            <pc:docMk/>
            <pc:sldMk cId="2065557954" sldId="260"/>
            <ac:spMk id="129" creationId="{3FAD17B9-9E6C-4DD1-9728-97B5E5FCCAB2}"/>
          </ac:spMkLst>
        </pc:spChg>
        <pc:spChg chg="add del">
          <ac:chgData name="" userId="" providerId="" clId="Web-{85E0A607-B213-457C-9074-5C44FE078D90}" dt="2021-01-08T23:49:13.547" v="153"/>
          <ac:spMkLst>
            <pc:docMk/>
            <pc:sldMk cId="2065557954" sldId="260"/>
            <ac:spMk id="130" creationId="{A00CCC86-7A88-4DFF-A0D0-6604606A2AEA}"/>
          </ac:spMkLst>
        </pc:spChg>
        <pc:spChg chg="add">
          <ac:chgData name="" userId="" providerId="" clId="Web-{85E0A607-B213-457C-9074-5C44FE078D90}" dt="2021-01-08T23:49:13.610" v="154"/>
          <ac:spMkLst>
            <pc:docMk/>
            <pc:sldMk cId="2065557954" sldId="260"/>
            <ac:spMk id="131" creationId="{D7AC3F90-A588-42FF-B41D-062A8D91B9E5}"/>
          </ac:spMkLst>
        </pc:spChg>
        <pc:spChg chg="add del">
          <ac:chgData name="" userId="" providerId="" clId="Web-{85E0A607-B213-457C-9074-5C44FE078D90}" dt="2021-01-08T23:49:13.547" v="153"/>
          <ac:spMkLst>
            <pc:docMk/>
            <pc:sldMk cId="2065557954" sldId="260"/>
            <ac:spMk id="132" creationId="{E1F8ABFD-155B-4386-AE33-6E13057CFCF3}"/>
          </ac:spMkLst>
        </pc:spChg>
        <pc:spChg chg="add del">
          <ac:chgData name="" userId="" providerId="" clId="Web-{85E0A607-B213-457C-9074-5C44FE078D90}" dt="2021-01-08T23:49:13.547" v="153"/>
          <ac:spMkLst>
            <pc:docMk/>
            <pc:sldMk cId="2065557954" sldId="260"/>
            <ac:spMk id="134" creationId="{D7AC3F90-A588-42FF-B41D-062A8D91B9E5}"/>
          </ac:spMkLst>
        </pc:spChg>
        <pc:spChg chg="add">
          <ac:chgData name="" userId="" providerId="" clId="Web-{85E0A607-B213-457C-9074-5C44FE078D90}" dt="2021-01-08T23:49:13.610" v="154"/>
          <ac:spMkLst>
            <pc:docMk/>
            <pc:sldMk cId="2065557954" sldId="260"/>
            <ac:spMk id="135" creationId="{E1AADF25-43E9-4DE0-AD82-4F6052319136}"/>
          </ac:spMkLst>
        </pc:spChg>
        <pc:spChg chg="add">
          <ac:chgData name="" userId="" providerId="" clId="Web-{85E0A607-B213-457C-9074-5C44FE078D90}" dt="2021-01-08T23:49:13.610" v="154"/>
          <ac:spMkLst>
            <pc:docMk/>
            <pc:sldMk cId="2065557954" sldId="260"/>
            <ac:spMk id="137" creationId="{CBC2D515-EF3C-4E4E-8BC1-192B21E92713}"/>
          </ac:spMkLst>
        </pc:spChg>
        <pc:spChg chg="add del">
          <ac:chgData name="" userId="" providerId="" clId="Web-{85E0A607-B213-457C-9074-5C44FE078D90}" dt="2021-01-08T23:49:13.547" v="153"/>
          <ac:spMkLst>
            <pc:docMk/>
            <pc:sldMk cId="2065557954" sldId="260"/>
            <ac:spMk id="140" creationId="{E1AADF25-43E9-4DE0-AD82-4F6052319136}"/>
          </ac:spMkLst>
        </pc:spChg>
        <pc:spChg chg="add del">
          <ac:chgData name="" userId="" providerId="" clId="Web-{85E0A607-B213-457C-9074-5C44FE078D90}" dt="2021-01-08T23:49:13.547" v="153"/>
          <ac:spMkLst>
            <pc:docMk/>
            <pc:sldMk cId="2065557954" sldId="260"/>
            <ac:spMk id="142" creationId="{CBC2D515-EF3C-4E4E-8BC1-192B21E92713}"/>
          </ac:spMkLst>
        </pc:spChg>
        <pc:spChg chg="add del">
          <ac:chgData name="" userId="" providerId="" clId="Web-{85E0A607-B213-457C-9074-5C44FE078D90}" dt="2021-01-08T23:49:13.547" v="153"/>
          <ac:spMkLst>
            <pc:docMk/>
            <pc:sldMk cId="2065557954" sldId="260"/>
            <ac:spMk id="144" creationId="{828DF289-3FA7-47B8-A823-7F7292C924B6}"/>
          </ac:spMkLst>
        </pc:spChg>
        <pc:spChg chg="add del">
          <ac:chgData name="" userId="" providerId="" clId="Web-{85E0A607-B213-457C-9074-5C44FE078D90}" dt="2021-01-08T23:49:13.547" v="153"/>
          <ac:spMkLst>
            <pc:docMk/>
            <pc:sldMk cId="2065557954" sldId="260"/>
            <ac:spMk id="146" creationId="{EEA9B471-D6E2-406D-878F-E931B0D7EA3B}"/>
          </ac:spMkLst>
        </pc:spChg>
        <pc:picChg chg="mod ord">
          <ac:chgData name="" userId="" providerId="" clId="Web-{85E0A607-B213-457C-9074-5C44FE078D90}" dt="2021-01-08T23:49:13.610" v="154"/>
          <ac:picMkLst>
            <pc:docMk/>
            <pc:sldMk cId="2065557954" sldId="260"/>
            <ac:picMk id="4" creationId="{AC9289F3-17BA-496A-84EC-F1027A3BAEB6}"/>
          </ac:picMkLst>
        </pc:picChg>
        <pc:picChg chg="del">
          <ac:chgData name="" userId="" providerId="" clId="Web-{85E0A607-B213-457C-9074-5C44FE078D90}" dt="2021-01-08T23:47:53.437" v="143"/>
          <ac:picMkLst>
            <pc:docMk/>
            <pc:sldMk cId="2065557954" sldId="260"/>
            <ac:picMk id="73" creationId="{2FA3880A-8D8F-466C-A4A1-F07BCDD3719C}"/>
          </ac:picMkLst>
        </pc:picChg>
        <pc:picChg chg="del">
          <ac:chgData name="" userId="" providerId="" clId="Web-{85E0A607-B213-457C-9074-5C44FE078D90}" dt="2021-01-08T23:47:53.437" v="143"/>
          <ac:picMkLst>
            <pc:docMk/>
            <pc:sldMk cId="2065557954" sldId="260"/>
            <ac:picMk id="74" creationId="{3C0A64CB-20A1-4508-B568-284EB04F78EE}"/>
          </ac:picMkLst>
        </pc:picChg>
        <pc:picChg chg="del">
          <ac:chgData name="" userId="" providerId="" clId="Web-{85E0A607-B213-457C-9074-5C44FE078D90}" dt="2021-01-08T23:47:53.437" v="143"/>
          <ac:picMkLst>
            <pc:docMk/>
            <pc:sldMk cId="2065557954" sldId="260"/>
            <ac:picMk id="82" creationId="{015AB904-4FB7-4A0D-B43E-03ACF05E1445}"/>
          </ac:picMkLst>
        </pc:picChg>
        <pc:picChg chg="add del">
          <ac:chgData name="" userId="" providerId="" clId="Web-{85E0A607-B213-457C-9074-5C44FE078D90}" dt="2021-01-08T23:49:13.610" v="154"/>
          <ac:picMkLst>
            <pc:docMk/>
            <pc:sldMk cId="2065557954" sldId="260"/>
            <ac:picMk id="89" creationId="{01AF5FBB-9FDC-4D75-9DD6-DAF01ED197A0}"/>
          </ac:picMkLst>
        </pc:picChg>
        <pc:picChg chg="add del">
          <ac:chgData name="" userId="" providerId="" clId="Web-{85E0A607-B213-457C-9074-5C44FE078D90}" dt="2021-01-08T23:49:13.610" v="154"/>
          <ac:picMkLst>
            <pc:docMk/>
            <pc:sldMk cId="2065557954" sldId="260"/>
            <ac:picMk id="91" creationId="{933BBBE6-F4CF-483E-BA74-B51421B4D93F}"/>
          </ac:picMkLst>
        </pc:picChg>
        <pc:picChg chg="add del">
          <ac:chgData name="" userId="" providerId="" clId="Web-{85E0A607-B213-457C-9074-5C44FE078D90}" dt="2021-01-08T23:49:13.610" v="154"/>
          <ac:picMkLst>
            <pc:docMk/>
            <pc:sldMk cId="2065557954" sldId="260"/>
            <ac:picMk id="105" creationId="{9937E2AB-626F-4D5D-8344-EE2C08191D97}"/>
          </ac:picMkLst>
        </pc:picChg>
        <pc:picChg chg="add del">
          <ac:chgData name="" userId="" providerId="" clId="Web-{85E0A607-B213-457C-9074-5C44FE078D90}" dt="2021-01-08T23:49:13.610" v="154"/>
          <ac:picMkLst>
            <pc:docMk/>
            <pc:sldMk cId="2065557954" sldId="260"/>
            <ac:picMk id="107" creationId="{31374C91-3FF2-48F7-A02C-36E1E075F552}"/>
          </ac:picMkLst>
        </pc:picChg>
        <pc:picChg chg="add">
          <ac:chgData name="" userId="" providerId="" clId="Web-{85E0A607-B213-457C-9074-5C44FE078D90}" dt="2021-01-08T23:49:13.610" v="154"/>
          <ac:picMkLst>
            <pc:docMk/>
            <pc:sldMk cId="2065557954" sldId="260"/>
            <ac:picMk id="117" creationId="{2FA3880A-8D8F-466C-A4A1-F07BCDD3719C}"/>
          </ac:picMkLst>
        </pc:picChg>
        <pc:picChg chg="add">
          <ac:chgData name="" userId="" providerId="" clId="Web-{85E0A607-B213-457C-9074-5C44FE078D90}" dt="2021-01-08T23:49:13.610" v="154"/>
          <ac:picMkLst>
            <pc:docMk/>
            <pc:sldMk cId="2065557954" sldId="260"/>
            <ac:picMk id="118" creationId="{3C0A64CB-20A1-4508-B568-284EB04F78EE}"/>
          </ac:picMkLst>
        </pc:picChg>
        <pc:picChg chg="add del">
          <ac:chgData name="" userId="" providerId="" clId="Web-{85E0A607-B213-457C-9074-5C44FE078D90}" dt="2021-01-08T23:49:13.547" v="153"/>
          <ac:picMkLst>
            <pc:docMk/>
            <pc:sldMk cId="2065557954" sldId="260"/>
            <ac:picMk id="120" creationId="{2FA3880A-8D8F-466C-A4A1-F07BCDD3719C}"/>
          </ac:picMkLst>
        </pc:picChg>
        <pc:picChg chg="add del">
          <ac:chgData name="" userId="" providerId="" clId="Web-{85E0A607-B213-457C-9074-5C44FE078D90}" dt="2021-01-08T23:49:13.547" v="153"/>
          <ac:picMkLst>
            <pc:docMk/>
            <pc:sldMk cId="2065557954" sldId="260"/>
            <ac:picMk id="122" creationId="{3C0A64CB-20A1-4508-B568-284EB04F78EE}"/>
          </ac:picMkLst>
        </pc:picChg>
        <pc:picChg chg="add">
          <ac:chgData name="" userId="" providerId="" clId="Web-{85E0A607-B213-457C-9074-5C44FE078D90}" dt="2021-01-08T23:49:13.610" v="154"/>
          <ac:picMkLst>
            <pc:docMk/>
            <pc:sldMk cId="2065557954" sldId="260"/>
            <ac:picMk id="133" creationId="{015AB904-4FB7-4A0D-B43E-03ACF05E1445}"/>
          </ac:picMkLst>
        </pc:picChg>
        <pc:picChg chg="add del">
          <ac:chgData name="" userId="" providerId="" clId="Web-{85E0A607-B213-457C-9074-5C44FE078D90}" dt="2021-01-08T23:49:13.547" v="153"/>
          <ac:picMkLst>
            <pc:docMk/>
            <pc:sldMk cId="2065557954" sldId="260"/>
            <ac:picMk id="136" creationId="{967F5611-5230-4249-948C-9599F8622A95}"/>
          </ac:picMkLst>
        </pc:picChg>
        <pc:picChg chg="add del">
          <ac:chgData name="" userId="" providerId="" clId="Web-{85E0A607-B213-457C-9074-5C44FE078D90}" dt="2021-01-08T23:49:13.547" v="153"/>
          <ac:picMkLst>
            <pc:docMk/>
            <pc:sldMk cId="2065557954" sldId="260"/>
            <ac:picMk id="138" creationId="{015AB904-4FB7-4A0D-B43E-03ACF05E1445}"/>
          </ac:picMkLst>
        </pc:picChg>
      </pc:sldChg>
      <pc:sldChg chg="modSp">
        <pc:chgData name="" userId="" providerId="" clId="Web-{85E0A607-B213-457C-9074-5C44FE078D90}" dt="2021-01-08T23:46:27.592" v="140" actId="20577"/>
        <pc:sldMkLst>
          <pc:docMk/>
          <pc:sldMk cId="1687254145" sldId="261"/>
        </pc:sldMkLst>
        <pc:spChg chg="mod">
          <ac:chgData name="" userId="" providerId="" clId="Web-{85E0A607-B213-457C-9074-5C44FE078D90}" dt="2021-01-08T23:46:27.592" v="140" actId="20577"/>
          <ac:spMkLst>
            <pc:docMk/>
            <pc:sldMk cId="1687254145" sldId="261"/>
            <ac:spMk id="3" creationId="{00000000-0000-0000-0000-000000000000}"/>
          </ac:spMkLst>
        </pc:spChg>
      </pc:sldChg>
      <pc:sldChg chg="modSp">
        <pc:chgData name="" userId="" providerId="" clId="Web-{85E0A607-B213-457C-9074-5C44FE078D90}" dt="2021-01-08T23:30:45.940" v="0" actId="20577"/>
        <pc:sldMkLst>
          <pc:docMk/>
          <pc:sldMk cId="209411804" sldId="262"/>
        </pc:sldMkLst>
        <pc:spChg chg="mod">
          <ac:chgData name="" userId="" providerId="" clId="Web-{85E0A607-B213-457C-9074-5C44FE078D90}" dt="2021-01-08T23:30:45.940" v="0" actId="20577"/>
          <ac:spMkLst>
            <pc:docMk/>
            <pc:sldMk cId="209411804" sldId="262"/>
            <ac:spMk id="3" creationId="{00000000-0000-0000-0000-000000000000}"/>
          </ac:spMkLst>
        </pc:spChg>
      </pc:sldChg>
      <pc:sldChg chg="addSp delSp modSp modNotes">
        <pc:chgData name="" userId="" providerId="" clId="Web-{85E0A607-B213-457C-9074-5C44FE078D90}" dt="2021-01-08T23:42:06.261" v="125" actId="20577"/>
        <pc:sldMkLst>
          <pc:docMk/>
          <pc:sldMk cId="497995036" sldId="263"/>
        </pc:sldMkLst>
        <pc:spChg chg="mod">
          <ac:chgData name="" userId="" providerId="" clId="Web-{85E0A607-B213-457C-9074-5C44FE078D90}" dt="2021-01-08T23:42:06.261" v="125" actId="20577"/>
          <ac:spMkLst>
            <pc:docMk/>
            <pc:sldMk cId="497995036" sldId="263"/>
            <ac:spMk id="2" creationId="{A2C14E7D-F9E2-4AB0-AAFA-ACD2815C737C}"/>
          </ac:spMkLst>
        </pc:spChg>
        <pc:picChg chg="add del mod">
          <ac:chgData name="" userId="" providerId="" clId="Web-{85E0A607-B213-457C-9074-5C44FE078D90}" dt="2021-01-08T23:36:41.570" v="98"/>
          <ac:picMkLst>
            <pc:docMk/>
            <pc:sldMk cId="497995036" sldId="263"/>
            <ac:picMk id="3" creationId="{5C5F74F4-BE33-43C0-8EE1-B5A98A17BB02}"/>
          </ac:picMkLst>
        </pc:picChg>
        <pc:picChg chg="add del mod">
          <ac:chgData name="" userId="" providerId="" clId="Web-{85E0A607-B213-457C-9074-5C44FE078D90}" dt="2021-01-08T23:41:36.198" v="114"/>
          <ac:picMkLst>
            <pc:docMk/>
            <pc:sldMk cId="497995036" sldId="263"/>
            <ac:picMk id="5" creationId="{9E201D71-6DB4-483C-B24E-560C5F06CD6A}"/>
          </ac:picMkLst>
        </pc:picChg>
      </pc:sldChg>
      <pc:sldChg chg="addSp modSp">
        <pc:chgData name="" userId="" providerId="" clId="Web-{85E0A607-B213-457C-9074-5C44FE078D90}" dt="2021-01-08T23:47:27.390" v="142" actId="1076"/>
        <pc:sldMkLst>
          <pc:docMk/>
          <pc:sldMk cId="3078070187" sldId="264"/>
        </pc:sldMkLst>
        <pc:picChg chg="add mod">
          <ac:chgData name="" userId="" providerId="" clId="Web-{85E0A607-B213-457C-9074-5C44FE078D90}" dt="2021-01-08T23:47:27.390" v="142" actId="1076"/>
          <ac:picMkLst>
            <pc:docMk/>
            <pc:sldMk cId="3078070187" sldId="264"/>
            <ac:picMk id="4" creationId="{DA31A412-AE82-4589-B6C0-7934B1061990}"/>
          </ac:picMkLst>
        </pc:picChg>
      </pc:sldChg>
      <pc:sldChg chg="addSp modSp mod setBg">
        <pc:chgData name="" userId="" providerId="" clId="Web-{85E0A607-B213-457C-9074-5C44FE078D90}" dt="2021-01-08T23:48:37.922" v="151" actId="14100"/>
        <pc:sldMkLst>
          <pc:docMk/>
          <pc:sldMk cId="2280172665" sldId="265"/>
        </pc:sldMkLst>
        <pc:spChg chg="mod">
          <ac:chgData name="" userId="" providerId="" clId="Web-{85E0A607-B213-457C-9074-5C44FE078D90}" dt="2021-01-08T23:48:28.703" v="150" actId="14100"/>
          <ac:spMkLst>
            <pc:docMk/>
            <pc:sldMk cId="2280172665" sldId="265"/>
            <ac:spMk id="2" creationId="{EA18E851-C651-4AAB-957D-7F88DCB39DFC}"/>
          </ac:spMkLst>
        </pc:spChg>
        <pc:spChg chg="mod">
          <ac:chgData name="" userId="" providerId="" clId="Web-{85E0A607-B213-457C-9074-5C44FE078D90}" dt="2021-01-08T23:48:37.922" v="151" actId="14100"/>
          <ac:spMkLst>
            <pc:docMk/>
            <pc:sldMk cId="2280172665" sldId="265"/>
            <ac:spMk id="3" creationId="{737ADE5D-CB00-4E89-9CDD-973FCEAADD3F}"/>
          </ac:spMkLst>
        </pc:spChg>
        <pc:spChg chg="add">
          <ac:chgData name="" userId="" providerId="" clId="Web-{85E0A607-B213-457C-9074-5C44FE078D90}" dt="2021-01-08T23:48:07.922" v="145"/>
          <ac:spMkLst>
            <pc:docMk/>
            <pc:sldMk cId="2280172665" sldId="265"/>
            <ac:spMk id="10" creationId="{3FAD17B9-9E6C-4DD1-9728-97B5E5FCCAB2}"/>
          </ac:spMkLst>
        </pc:spChg>
        <pc:spChg chg="add">
          <ac:chgData name="" userId="" providerId="" clId="Web-{85E0A607-B213-457C-9074-5C44FE078D90}" dt="2021-01-08T23:48:07.922" v="145"/>
          <ac:spMkLst>
            <pc:docMk/>
            <pc:sldMk cId="2280172665" sldId="265"/>
            <ac:spMk id="12" creationId="{D7AC3F90-A588-42FF-B41D-062A8D91B9E5}"/>
          </ac:spMkLst>
        </pc:spChg>
        <pc:spChg chg="add">
          <ac:chgData name="" userId="" providerId="" clId="Web-{85E0A607-B213-457C-9074-5C44FE078D90}" dt="2021-01-08T23:48:07.922" v="145"/>
          <ac:spMkLst>
            <pc:docMk/>
            <pc:sldMk cId="2280172665" sldId="265"/>
            <ac:spMk id="16" creationId="{E1AADF25-43E9-4DE0-AD82-4F6052319136}"/>
          </ac:spMkLst>
        </pc:spChg>
        <pc:spChg chg="add">
          <ac:chgData name="" userId="" providerId="" clId="Web-{85E0A607-B213-457C-9074-5C44FE078D90}" dt="2021-01-08T23:48:07.922" v="145"/>
          <ac:spMkLst>
            <pc:docMk/>
            <pc:sldMk cId="2280172665" sldId="265"/>
            <ac:spMk id="18" creationId="{CBC2D515-EF3C-4E4E-8BC1-192B21E92713}"/>
          </ac:spMkLst>
        </pc:spChg>
        <pc:picChg chg="add mod ord">
          <ac:chgData name="" userId="" providerId="" clId="Web-{85E0A607-B213-457C-9074-5C44FE078D90}" dt="2021-01-08T23:48:07.922" v="145"/>
          <ac:picMkLst>
            <pc:docMk/>
            <pc:sldMk cId="2280172665" sldId="265"/>
            <ac:picMk id="5" creationId="{8CFF53A7-2FED-45AC-9086-77F66914F11E}"/>
          </ac:picMkLst>
        </pc:picChg>
        <pc:picChg chg="add">
          <ac:chgData name="" userId="" providerId="" clId="Web-{85E0A607-B213-457C-9074-5C44FE078D90}" dt="2021-01-08T23:48:07.922" v="145"/>
          <ac:picMkLst>
            <pc:docMk/>
            <pc:sldMk cId="2280172665" sldId="265"/>
            <ac:picMk id="14" creationId="{015AB904-4FB7-4A0D-B43E-03ACF05E1445}"/>
          </ac:picMkLst>
        </pc:picChg>
      </pc:sldChg>
    </pc:docChg>
  </pc:docChgLst>
  <pc:docChgLst>
    <pc:chgData clId="Web-{FAA2FD3D-C073-4AF1-8D8F-10B09B19A7B6}"/>
    <pc:docChg chg="modSld">
      <pc:chgData name="" userId="" providerId="" clId="Web-{FAA2FD3D-C073-4AF1-8D8F-10B09B19A7B6}" dt="2020-10-29T15:59:45.501" v="6"/>
      <pc:docMkLst>
        <pc:docMk/>
      </pc:docMkLst>
      <pc:sldChg chg="modNotes">
        <pc:chgData name="" userId="" providerId="" clId="Web-{FAA2FD3D-C073-4AF1-8D8F-10B09B19A7B6}" dt="2020-10-29T15:59:45.501" v="6"/>
        <pc:sldMkLst>
          <pc:docMk/>
          <pc:sldMk cId="3702918191" sldId="258"/>
        </pc:sldMkLst>
      </pc:sldChg>
    </pc:docChg>
  </pc:docChgLst>
  <pc:docChgLst>
    <pc:chgData clId="Web-{7C5A8AF7-20F0-41CE-8A13-B1D73081D6A3}"/>
    <pc:docChg chg="addSld delSld modSld">
      <pc:chgData name="" userId="" providerId="" clId="Web-{7C5A8AF7-20F0-41CE-8A13-B1D73081D6A3}" dt="2021-01-08T17:25:09.099" v="135" actId="20577"/>
      <pc:docMkLst>
        <pc:docMk/>
      </pc:docMkLst>
      <pc:sldChg chg="modSp">
        <pc:chgData name="" userId="" providerId="" clId="Web-{7C5A8AF7-20F0-41CE-8A13-B1D73081D6A3}" dt="2021-01-08T17:22:32.348" v="93" actId="20577"/>
        <pc:sldMkLst>
          <pc:docMk/>
          <pc:sldMk cId="2065557954" sldId="260"/>
        </pc:sldMkLst>
        <pc:spChg chg="mod">
          <ac:chgData name="" userId="" providerId="" clId="Web-{7C5A8AF7-20F0-41CE-8A13-B1D73081D6A3}" dt="2021-01-08T17:22:32.348" v="93" actId="20577"/>
          <ac:spMkLst>
            <pc:docMk/>
            <pc:sldMk cId="2065557954" sldId="260"/>
            <ac:spMk id="3" creationId="{00000000-0000-0000-0000-000000000000}"/>
          </ac:spMkLst>
        </pc:spChg>
      </pc:sldChg>
      <pc:sldChg chg="addSp delSp modSp new del">
        <pc:chgData name="" userId="" providerId="" clId="Web-{7C5A8AF7-20F0-41CE-8A13-B1D73081D6A3}" dt="2021-01-08T17:17:38.502" v="33"/>
        <pc:sldMkLst>
          <pc:docMk/>
          <pc:sldMk cId="292140166" sldId="264"/>
        </pc:sldMkLst>
        <pc:spChg chg="add del">
          <ac:chgData name="" userId="" providerId="" clId="Web-{7C5A8AF7-20F0-41CE-8A13-B1D73081D6A3}" dt="2021-01-08T17:17:36.581" v="32"/>
          <ac:spMkLst>
            <pc:docMk/>
            <pc:sldMk cId="292140166" sldId="264"/>
            <ac:spMk id="4" creationId="{EC2046D1-762F-494A-AC34-0E968207561C}"/>
          </ac:spMkLst>
        </pc:spChg>
        <pc:spChg chg="add del mod">
          <ac:chgData name="" userId="" providerId="" clId="Web-{7C5A8AF7-20F0-41CE-8A13-B1D73081D6A3}" dt="2021-01-08T17:17:34.159" v="31"/>
          <ac:spMkLst>
            <pc:docMk/>
            <pc:sldMk cId="292140166" sldId="264"/>
            <ac:spMk id="5" creationId="{EC2046D1-762F-494A-AC34-0E968207561C}"/>
          </ac:spMkLst>
        </pc:spChg>
      </pc:sldChg>
      <pc:sldChg chg="modSp add del">
        <pc:chgData name="" userId="" providerId="" clId="Web-{7C5A8AF7-20F0-41CE-8A13-B1D73081D6A3}" dt="2021-01-08T17:17:49.846" v="55" actId="20577"/>
        <pc:sldMkLst>
          <pc:docMk/>
          <pc:sldMk cId="3078070187" sldId="264"/>
        </pc:sldMkLst>
        <pc:spChg chg="mod">
          <ac:chgData name="" userId="" providerId="" clId="Web-{7C5A8AF7-20F0-41CE-8A13-B1D73081D6A3}" dt="2021-01-08T17:17:49.846" v="55" actId="20577"/>
          <ac:spMkLst>
            <pc:docMk/>
            <pc:sldMk cId="3078070187" sldId="264"/>
            <ac:spMk id="2" creationId="{F9102FF2-4690-4CC1-9DC6-F227F9E49995}"/>
          </ac:spMkLst>
        </pc:spChg>
      </pc:sldChg>
      <pc:sldChg chg="modSp new">
        <pc:chgData name="" userId="" providerId="" clId="Web-{7C5A8AF7-20F0-41CE-8A13-B1D73081D6A3}" dt="2021-01-08T17:25:09.099" v="134" actId="20577"/>
        <pc:sldMkLst>
          <pc:docMk/>
          <pc:sldMk cId="2280172665" sldId="265"/>
        </pc:sldMkLst>
        <pc:spChg chg="mod">
          <ac:chgData name="" userId="" providerId="" clId="Web-{7C5A8AF7-20F0-41CE-8A13-B1D73081D6A3}" dt="2021-01-08T17:25:09.099" v="134" actId="20577"/>
          <ac:spMkLst>
            <pc:docMk/>
            <pc:sldMk cId="2280172665" sldId="265"/>
            <ac:spMk id="2" creationId="{EA18E851-C651-4AAB-957D-7F88DCB39DFC}"/>
          </ac:spMkLst>
        </pc:spChg>
        <pc:spChg chg="mod">
          <ac:chgData name="" userId="" providerId="" clId="Web-{7C5A8AF7-20F0-41CE-8A13-B1D73081D6A3}" dt="2021-01-08T17:23:10.552" v="109" actId="20577"/>
          <ac:spMkLst>
            <pc:docMk/>
            <pc:sldMk cId="2280172665" sldId="265"/>
            <ac:spMk id="3" creationId="{737ADE5D-CB00-4E89-9CDD-973FCEAADD3F}"/>
          </ac:spMkLst>
        </pc:spChg>
      </pc:sldChg>
    </pc:docChg>
  </pc:docChgLst>
  <pc:docChgLst>
    <pc:chgData clId="Web-{FE00E0A7-7EF2-4915-81D7-A3106243A683}"/>
    <pc:docChg chg="">
      <pc:chgData name="" userId="" providerId="" clId="Web-{FE00E0A7-7EF2-4915-81D7-A3106243A683}" dt="2020-11-03T22:31:21.462" v="0"/>
      <pc:docMkLst>
        <pc:docMk/>
      </pc:docMkLst>
      <pc:sldChg chg="addCm">
        <pc:chgData name="" userId="" providerId="" clId="Web-{FE00E0A7-7EF2-4915-81D7-A3106243A683}" dt="2020-11-03T22:31:21.462" v="0"/>
        <pc:sldMkLst>
          <pc:docMk/>
          <pc:sldMk cId="209411804" sldId="262"/>
        </pc:sldMkLst>
      </pc:sldChg>
    </pc:docChg>
  </pc:docChgLst>
  <pc:docChgLst>
    <pc:chgData name="Manuela De Jesus" userId="S::dejesum@kerndhs.com::46c5c1c7-964a-4de3-8d68-1e0ef8cb9ab4" providerId="AD" clId="Web-{D75088F0-91E6-49E0-9EB9-E36AE4F056E5}"/>
    <pc:docChg chg="modSld">
      <pc:chgData name="Manuela De Jesus" userId="S::dejesum@kerndhs.com::46c5c1c7-964a-4de3-8d68-1e0ef8cb9ab4" providerId="AD" clId="Web-{D75088F0-91E6-49E0-9EB9-E36AE4F056E5}" dt="2021-05-03T20:50:38.556" v="9"/>
      <pc:docMkLst>
        <pc:docMk/>
      </pc:docMkLst>
      <pc:sldChg chg="addSp delSp modSp modMedia addAnim delAnim">
        <pc:chgData name="Manuela De Jesus" userId="S::dejesum@kerndhs.com::46c5c1c7-964a-4de3-8d68-1e0ef8cb9ab4" providerId="AD" clId="Web-{D75088F0-91E6-49E0-9EB9-E36AE4F056E5}" dt="2021-05-03T20:50:38.556" v="9"/>
        <pc:sldMkLst>
          <pc:docMk/>
          <pc:sldMk cId="2042918583" sldId="256"/>
        </pc:sldMkLst>
        <pc:picChg chg="mod ord">
          <ac:chgData name="Manuela De Jesus" userId="S::dejesum@kerndhs.com::46c5c1c7-964a-4de3-8d68-1e0ef8cb9ab4" providerId="AD" clId="Web-{D75088F0-91E6-49E0-9EB9-E36AE4F056E5}" dt="2021-05-03T20:50:17.025" v="6" actId="14100"/>
          <ac:picMkLst>
            <pc:docMk/>
            <pc:sldMk cId="2042918583" sldId="256"/>
            <ac:picMk id="5" creationId="{99300FA3-64F8-4F27-9F9C-038E07AB6DA0}"/>
          </ac:picMkLst>
        </pc:picChg>
        <pc:picChg chg="add del">
          <ac:chgData name="Manuela De Jesus" userId="S::dejesum@kerndhs.com::46c5c1c7-964a-4de3-8d68-1e0ef8cb9ab4" providerId="AD" clId="Web-{D75088F0-91E6-49E0-9EB9-E36AE4F056E5}" dt="2021-05-03T20:50:12.275" v="5"/>
          <ac:picMkLst>
            <pc:docMk/>
            <pc:sldMk cId="2042918583" sldId="256"/>
            <ac:picMk id="7" creationId="{F94A1F1F-9C85-4CEF-90AE-32EE9D17EF36}"/>
          </ac:picMkLst>
        </pc:picChg>
        <pc:picChg chg="add mod">
          <ac:chgData name="Manuela De Jesus" userId="S::dejesum@kerndhs.com::46c5c1c7-964a-4de3-8d68-1e0ef8cb9ab4" providerId="AD" clId="Web-{D75088F0-91E6-49E0-9EB9-E36AE4F056E5}" dt="2021-05-03T20:50:38.556" v="9"/>
          <ac:picMkLst>
            <pc:docMk/>
            <pc:sldMk cId="2042918583" sldId="256"/>
            <ac:picMk id="8" creationId="{9F9BF87C-D28C-4AE0-8477-32B5941B8EE4}"/>
          </ac:picMkLst>
        </pc:picChg>
      </pc:sldChg>
    </pc:docChg>
  </pc:docChgLst>
  <pc:docChgLst>
    <pc:chgData name="Manuela De Jesus" userId="S::dejesum@kerndhs.com::46c5c1c7-964a-4de3-8d68-1e0ef8cb9ab4" providerId="AD" clId="Web-{15D6ECAA-FABC-479B-929A-4AB02D828A8C}"/>
    <pc:docChg chg="modSld">
      <pc:chgData name="Manuela De Jesus" userId="S::dejesum@kerndhs.com::46c5c1c7-964a-4de3-8d68-1e0ef8cb9ab4" providerId="AD" clId="Web-{15D6ECAA-FABC-479B-929A-4AB02D828A8C}" dt="2021-05-03T21:21:53.245" v="2" actId="1076"/>
      <pc:docMkLst>
        <pc:docMk/>
      </pc:docMkLst>
      <pc:sldChg chg="addSp delSp modSp modMedia addAnim delAnim">
        <pc:chgData name="Manuela De Jesus" userId="S::dejesum@kerndhs.com::46c5c1c7-964a-4de3-8d68-1e0ef8cb9ab4" providerId="AD" clId="Web-{15D6ECAA-FABC-479B-929A-4AB02D828A8C}" dt="2021-05-03T21:21:53.245" v="2" actId="1076"/>
        <pc:sldMkLst>
          <pc:docMk/>
          <pc:sldMk cId="2042918583" sldId="256"/>
        </pc:sldMkLst>
        <pc:picChg chg="add mod">
          <ac:chgData name="Manuela De Jesus" userId="S::dejesum@kerndhs.com::46c5c1c7-964a-4de3-8d68-1e0ef8cb9ab4" providerId="AD" clId="Web-{15D6ECAA-FABC-479B-929A-4AB02D828A8C}" dt="2021-05-03T21:21:53.245" v="2" actId="1076"/>
          <ac:picMkLst>
            <pc:docMk/>
            <pc:sldMk cId="2042918583" sldId="256"/>
            <ac:picMk id="7" creationId="{9247183B-C705-4663-B4E5-02C6861F26FC}"/>
          </ac:picMkLst>
        </pc:picChg>
        <pc:picChg chg="del">
          <ac:chgData name="Manuela De Jesus" userId="S::dejesum@kerndhs.com::46c5c1c7-964a-4de3-8d68-1e0ef8cb9ab4" providerId="AD" clId="Web-{15D6ECAA-FABC-479B-929A-4AB02D828A8C}" dt="2021-05-03T21:21:28.948" v="0"/>
          <ac:picMkLst>
            <pc:docMk/>
            <pc:sldMk cId="2042918583" sldId="256"/>
            <ac:picMk id="8" creationId="{9F9BF87C-D28C-4AE0-8477-32B5941B8EE4}"/>
          </ac:picMkLst>
        </pc:picChg>
      </pc:sldChg>
    </pc:docChg>
  </pc:docChgLst>
  <pc:docChgLst>
    <pc:chgData clId="Web-{EF2378F0-D18E-485B-ADFE-C1E1E841ABE6}"/>
    <pc:docChg chg="modSld">
      <pc:chgData name="" userId="" providerId="" clId="Web-{EF2378F0-D18E-485B-ADFE-C1E1E841ABE6}" dt="2020-10-29T19:21:21.792" v="913"/>
      <pc:docMkLst>
        <pc:docMk/>
      </pc:docMkLst>
      <pc:sldChg chg="modNotes">
        <pc:chgData name="" userId="" providerId="" clId="Web-{EF2378F0-D18E-485B-ADFE-C1E1E841ABE6}" dt="2020-10-29T18:55:38.551" v="1"/>
        <pc:sldMkLst>
          <pc:docMk/>
          <pc:sldMk cId="2065557954" sldId="260"/>
        </pc:sldMkLst>
      </pc:sldChg>
      <pc:sldChg chg="modNotes">
        <pc:chgData name="" userId="" providerId="" clId="Web-{EF2378F0-D18E-485B-ADFE-C1E1E841ABE6}" dt="2020-10-29T19:14:55.575" v="614"/>
        <pc:sldMkLst>
          <pc:docMk/>
          <pc:sldMk cId="1687254145" sldId="261"/>
        </pc:sldMkLst>
      </pc:sldChg>
      <pc:sldChg chg="modNotes">
        <pc:chgData name="" userId="" providerId="" clId="Web-{EF2378F0-D18E-485B-ADFE-C1E1E841ABE6}" dt="2020-10-29T19:20:35.022" v="868"/>
        <pc:sldMkLst>
          <pc:docMk/>
          <pc:sldMk cId="209411804" sldId="262"/>
        </pc:sldMkLst>
      </pc:sldChg>
      <pc:sldChg chg="modNotes">
        <pc:chgData name="" userId="" providerId="" clId="Web-{EF2378F0-D18E-485B-ADFE-C1E1E841ABE6}" dt="2020-10-29T19:21:21.792" v="913"/>
        <pc:sldMkLst>
          <pc:docMk/>
          <pc:sldMk cId="497995036" sldId="263"/>
        </pc:sldMkLst>
      </pc:sldChg>
    </pc:docChg>
  </pc:docChgLst>
  <pc:docChgLst>
    <pc:chgData clId="Web-{844FAFE9-4DAF-4D2A-A093-048656EFE092}"/>
    <pc:docChg chg="modSld">
      <pc:chgData name="" userId="" providerId="" clId="Web-{844FAFE9-4DAF-4D2A-A093-048656EFE092}" dt="2020-10-29T15:15:39.968" v="158" actId="20577"/>
      <pc:docMkLst>
        <pc:docMk/>
      </pc:docMkLst>
      <pc:sldChg chg="modSp">
        <pc:chgData name="" userId="" providerId="" clId="Web-{844FAFE9-4DAF-4D2A-A093-048656EFE092}" dt="2020-10-29T15:15:39.968" v="157" actId="20577"/>
        <pc:sldMkLst>
          <pc:docMk/>
          <pc:sldMk cId="2065557954" sldId="260"/>
        </pc:sldMkLst>
        <pc:spChg chg="mod">
          <ac:chgData name="" userId="" providerId="" clId="Web-{844FAFE9-4DAF-4D2A-A093-048656EFE092}" dt="2020-10-29T15:15:39.968" v="157" actId="20577"/>
          <ac:spMkLst>
            <pc:docMk/>
            <pc:sldMk cId="2065557954" sldId="260"/>
            <ac:spMk id="3" creationId="{00000000-0000-0000-0000-000000000000}"/>
          </ac:spMkLst>
        </pc:spChg>
      </pc:sldChg>
    </pc:docChg>
  </pc:docChgLst>
  <pc:docChgLst>
    <pc:chgData clId="Web-{7593FF28-9BE4-4CA0-8F67-DDFE7104A288}"/>
    <pc:docChg chg="modSld">
      <pc:chgData name="" userId="" providerId="" clId="Web-{7593FF28-9BE4-4CA0-8F67-DDFE7104A288}" dt="2020-10-28T22:23:48.116" v="12" actId="1076"/>
      <pc:docMkLst>
        <pc:docMk/>
      </pc:docMkLst>
      <pc:sldChg chg="modSp">
        <pc:chgData name="" userId="" providerId="" clId="Web-{7593FF28-9BE4-4CA0-8F67-DDFE7104A288}" dt="2020-10-28T22:23:48.116" v="12" actId="1076"/>
        <pc:sldMkLst>
          <pc:docMk/>
          <pc:sldMk cId="209411804" sldId="262"/>
        </pc:sldMkLst>
        <pc:spChg chg="mod">
          <ac:chgData name="" userId="" providerId="" clId="Web-{7593FF28-9BE4-4CA0-8F67-DDFE7104A288}" dt="2020-10-28T22:23:20.036" v="4" actId="14100"/>
          <ac:spMkLst>
            <pc:docMk/>
            <pc:sldMk cId="209411804" sldId="262"/>
            <ac:spMk id="2" creationId="{00000000-0000-0000-0000-000000000000}"/>
          </ac:spMkLst>
        </pc:spChg>
        <pc:spChg chg="mod">
          <ac:chgData name="" userId="" providerId="" clId="Web-{7593FF28-9BE4-4CA0-8F67-DDFE7104A288}" dt="2020-10-28T22:23:45.007" v="11" actId="14100"/>
          <ac:spMkLst>
            <pc:docMk/>
            <pc:sldMk cId="209411804" sldId="262"/>
            <ac:spMk id="3" creationId="{00000000-0000-0000-0000-000000000000}"/>
          </ac:spMkLst>
        </pc:spChg>
        <pc:picChg chg="mod">
          <ac:chgData name="" userId="" providerId="" clId="Web-{7593FF28-9BE4-4CA0-8F67-DDFE7104A288}" dt="2020-10-28T22:23:48.116" v="12" actId="1076"/>
          <ac:picMkLst>
            <pc:docMk/>
            <pc:sldMk cId="209411804" sldId="262"/>
            <ac:picMk id="4" creationId="{00000000-0000-0000-0000-000000000000}"/>
          </ac:picMkLst>
        </pc:picChg>
      </pc:sldChg>
    </pc:docChg>
  </pc:docChgLst>
  <pc:docChgLst>
    <pc:chgData name="Manuela De Jesus" userId="S::dejesum@kerndhs.com::46c5c1c7-964a-4de3-8d68-1e0ef8cb9ab4" providerId="AD" clId="Web-{FC7E3D4D-79BD-4172-AA53-93AEE78FEBC6}"/>
    <pc:docChg chg="modSld">
      <pc:chgData name="Manuela De Jesus" userId="S::dejesum@kerndhs.com::46c5c1c7-964a-4de3-8d68-1e0ef8cb9ab4" providerId="AD" clId="Web-{FC7E3D4D-79BD-4172-AA53-93AEE78FEBC6}" dt="2021-04-07T20:36:33.668" v="38" actId="1076"/>
      <pc:docMkLst>
        <pc:docMk/>
      </pc:docMkLst>
      <pc:sldChg chg="addSp delSp modSp modMedia addAnim delAnim">
        <pc:chgData name="Manuela De Jesus" userId="S::dejesum@kerndhs.com::46c5c1c7-964a-4de3-8d68-1e0ef8cb9ab4" providerId="AD" clId="Web-{FC7E3D4D-79BD-4172-AA53-93AEE78FEBC6}" dt="2021-04-07T20:36:33.668" v="38" actId="1076"/>
        <pc:sldMkLst>
          <pc:docMk/>
          <pc:sldMk cId="2042918583" sldId="256"/>
        </pc:sldMkLst>
        <pc:picChg chg="del mod">
          <ac:chgData name="Manuela De Jesus" userId="S::dejesum@kerndhs.com::46c5c1c7-964a-4de3-8d68-1e0ef8cb9ab4" providerId="AD" clId="Web-{FC7E3D4D-79BD-4172-AA53-93AEE78FEBC6}" dt="2021-04-07T20:36:30.574" v="37"/>
          <ac:picMkLst>
            <pc:docMk/>
            <pc:sldMk cId="2042918583" sldId="256"/>
            <ac:picMk id="7" creationId="{FE240435-90E0-43F6-A012-2E54C4D7F17A}"/>
          </ac:picMkLst>
        </pc:picChg>
        <pc:picChg chg="add mod">
          <ac:chgData name="Manuela De Jesus" userId="S::dejesum@kerndhs.com::46c5c1c7-964a-4de3-8d68-1e0ef8cb9ab4" providerId="AD" clId="Web-{FC7E3D4D-79BD-4172-AA53-93AEE78FEBC6}" dt="2021-04-07T20:36:33.668" v="38" actId="1076"/>
          <ac:picMkLst>
            <pc:docMk/>
            <pc:sldMk cId="2042918583" sldId="256"/>
            <ac:picMk id="8" creationId="{F2D093D2-2918-4697-96AF-5D7DC0D224AD}"/>
          </ac:picMkLst>
        </pc:picChg>
      </pc:sldChg>
      <pc:sldChg chg="addSp delSp modSp modMedia addAnim delAnim">
        <pc:chgData name="Manuela De Jesus" userId="S::dejesum@kerndhs.com::46c5c1c7-964a-4de3-8d68-1e0ef8cb9ab4" providerId="AD" clId="Web-{FC7E3D4D-79BD-4172-AA53-93AEE78FEBC6}" dt="2021-04-07T20:02:03.875" v="8" actId="1076"/>
        <pc:sldMkLst>
          <pc:docMk/>
          <pc:sldMk cId="1033561840" sldId="257"/>
        </pc:sldMkLst>
        <pc:picChg chg="add del mod">
          <ac:chgData name="Manuela De Jesus" userId="S::dejesum@kerndhs.com::46c5c1c7-964a-4de3-8d68-1e0ef8cb9ab4" providerId="AD" clId="Web-{FC7E3D4D-79BD-4172-AA53-93AEE78FEBC6}" dt="2021-04-07T20:01:45.280" v="6"/>
          <ac:picMkLst>
            <pc:docMk/>
            <pc:sldMk cId="1033561840" sldId="257"/>
            <ac:picMk id="4" creationId="{89C1608C-8AB6-4743-A15E-ED7716795292}"/>
          </ac:picMkLst>
        </pc:picChg>
        <pc:picChg chg="add mod">
          <ac:chgData name="Manuela De Jesus" userId="S::dejesum@kerndhs.com::46c5c1c7-964a-4de3-8d68-1e0ef8cb9ab4" providerId="AD" clId="Web-{FC7E3D4D-79BD-4172-AA53-93AEE78FEBC6}" dt="2021-04-07T20:02:03.875" v="8" actId="1076"/>
          <ac:picMkLst>
            <pc:docMk/>
            <pc:sldMk cId="1033561840" sldId="257"/>
            <ac:picMk id="8" creationId="{B18026D0-F2A5-418E-B128-E2A5E008CFF5}"/>
          </ac:picMkLst>
        </pc:picChg>
      </pc:sldChg>
      <pc:sldChg chg="addSp modSp modMedia addAnim">
        <pc:chgData name="Manuela De Jesus" userId="S::dejesum@kerndhs.com::46c5c1c7-964a-4de3-8d68-1e0ef8cb9ab4" providerId="AD" clId="Web-{FC7E3D4D-79BD-4172-AA53-93AEE78FEBC6}" dt="2021-04-07T19:56:55.623" v="3" actId="1076"/>
        <pc:sldMkLst>
          <pc:docMk/>
          <pc:sldMk cId="3702918191" sldId="258"/>
        </pc:sldMkLst>
        <pc:picChg chg="add mod">
          <ac:chgData name="Manuela De Jesus" userId="S::dejesum@kerndhs.com::46c5c1c7-964a-4de3-8d68-1e0ef8cb9ab4" providerId="AD" clId="Web-{FC7E3D4D-79BD-4172-AA53-93AEE78FEBC6}" dt="2021-04-07T19:56:55.623" v="3" actId="1076"/>
          <ac:picMkLst>
            <pc:docMk/>
            <pc:sldMk cId="3702918191" sldId="258"/>
            <ac:picMk id="4" creationId="{B56117F3-DACB-4A5E-AD54-4AB937A6DD72}"/>
          </ac:picMkLst>
        </pc:picChg>
      </pc:sldChg>
      <pc:sldChg chg="addSp modSp modMedia addAnim">
        <pc:chgData name="Manuela De Jesus" userId="S::dejesum@kerndhs.com::46c5c1c7-964a-4de3-8d68-1e0ef8cb9ab4" providerId="AD" clId="Web-{FC7E3D4D-79BD-4172-AA53-93AEE78FEBC6}" dt="2021-04-07T20:07:47.675" v="16" actId="1076"/>
        <pc:sldMkLst>
          <pc:docMk/>
          <pc:sldMk cId="705392252" sldId="259"/>
        </pc:sldMkLst>
        <pc:picChg chg="add mod">
          <ac:chgData name="Manuela De Jesus" userId="S::dejesum@kerndhs.com::46c5c1c7-964a-4de3-8d68-1e0ef8cb9ab4" providerId="AD" clId="Web-{FC7E3D4D-79BD-4172-AA53-93AEE78FEBC6}" dt="2021-04-07T20:07:47.675" v="16" actId="1076"/>
          <ac:picMkLst>
            <pc:docMk/>
            <pc:sldMk cId="705392252" sldId="259"/>
            <ac:picMk id="5" creationId="{9112A110-A0D9-426E-AC30-F00308C6B1D5}"/>
          </ac:picMkLst>
        </pc:picChg>
      </pc:sldChg>
      <pc:sldChg chg="addSp modSp modMedia addAnim">
        <pc:chgData name="Manuela De Jesus" userId="S::dejesum@kerndhs.com::46c5c1c7-964a-4de3-8d68-1e0ef8cb9ab4" providerId="AD" clId="Web-{FC7E3D4D-79BD-4172-AA53-93AEE78FEBC6}" dt="2021-04-07T20:05:11.120" v="12" actId="1076"/>
        <pc:sldMkLst>
          <pc:docMk/>
          <pc:sldMk cId="2065557954" sldId="260"/>
        </pc:sldMkLst>
        <pc:picChg chg="add mod">
          <ac:chgData name="Manuela De Jesus" userId="S::dejesum@kerndhs.com::46c5c1c7-964a-4de3-8d68-1e0ef8cb9ab4" providerId="AD" clId="Web-{FC7E3D4D-79BD-4172-AA53-93AEE78FEBC6}" dt="2021-04-07T20:05:11.120" v="12" actId="1076"/>
          <ac:picMkLst>
            <pc:docMk/>
            <pc:sldMk cId="2065557954" sldId="260"/>
            <ac:picMk id="5" creationId="{D21165D6-A1F4-42DB-A975-6B18C72FAED7}"/>
          </ac:picMkLst>
        </pc:picChg>
      </pc:sldChg>
      <pc:sldChg chg="addSp modSp modMedia addAnim">
        <pc:chgData name="Manuela De Jesus" userId="S::dejesum@kerndhs.com::46c5c1c7-964a-4de3-8d68-1e0ef8cb9ab4" providerId="AD" clId="Web-{FC7E3D4D-79BD-4172-AA53-93AEE78FEBC6}" dt="2021-04-07T20:11:19.567" v="23" actId="1076"/>
        <pc:sldMkLst>
          <pc:docMk/>
          <pc:sldMk cId="1687254145" sldId="261"/>
        </pc:sldMkLst>
        <pc:picChg chg="add mod">
          <ac:chgData name="Manuela De Jesus" userId="S::dejesum@kerndhs.com::46c5c1c7-964a-4de3-8d68-1e0ef8cb9ab4" providerId="AD" clId="Web-{FC7E3D4D-79BD-4172-AA53-93AEE78FEBC6}" dt="2021-04-07T20:11:00.691" v="21" actId="1076"/>
          <ac:picMkLst>
            <pc:docMk/>
            <pc:sldMk cId="1687254145" sldId="261"/>
            <ac:picMk id="7" creationId="{B42BDDC2-B2AF-4227-B40F-1B5F13541FF4}"/>
          </ac:picMkLst>
        </pc:picChg>
        <pc:picChg chg="add mod">
          <ac:chgData name="Manuela De Jesus" userId="S::dejesum@kerndhs.com::46c5c1c7-964a-4de3-8d68-1e0ef8cb9ab4" providerId="AD" clId="Web-{FC7E3D4D-79BD-4172-AA53-93AEE78FEBC6}" dt="2021-04-07T20:11:19.567" v="23" actId="1076"/>
          <ac:picMkLst>
            <pc:docMk/>
            <pc:sldMk cId="1687254145" sldId="261"/>
            <ac:picMk id="8" creationId="{1CFAABC0-324D-455A-9F1B-722AD0410FB5}"/>
          </ac:picMkLst>
        </pc:picChg>
      </pc:sldChg>
      <pc:sldChg chg="addSp modSp modMedia addAnim">
        <pc:chgData name="Manuela De Jesus" userId="S::dejesum@kerndhs.com::46c5c1c7-964a-4de3-8d68-1e0ef8cb9ab4" providerId="AD" clId="Web-{FC7E3D4D-79BD-4172-AA53-93AEE78FEBC6}" dt="2021-04-07T20:34:25.523" v="34" actId="1076"/>
        <pc:sldMkLst>
          <pc:docMk/>
          <pc:sldMk cId="209411804" sldId="262"/>
        </pc:sldMkLst>
        <pc:spChg chg="mod">
          <ac:chgData name="Manuela De Jesus" userId="S::dejesum@kerndhs.com::46c5c1c7-964a-4de3-8d68-1e0ef8cb9ab4" providerId="AD" clId="Web-{FC7E3D4D-79BD-4172-AA53-93AEE78FEBC6}" dt="2021-04-07T20:16:43.663" v="31" actId="20577"/>
          <ac:spMkLst>
            <pc:docMk/>
            <pc:sldMk cId="209411804" sldId="262"/>
            <ac:spMk id="3" creationId="{00000000-0000-0000-0000-000000000000}"/>
          </ac:spMkLst>
        </pc:spChg>
        <pc:picChg chg="add mod">
          <ac:chgData name="Manuela De Jesus" userId="S::dejesum@kerndhs.com::46c5c1c7-964a-4de3-8d68-1e0ef8cb9ab4" providerId="AD" clId="Web-{FC7E3D4D-79BD-4172-AA53-93AEE78FEBC6}" dt="2021-04-07T20:34:25.523" v="34" actId="1076"/>
          <ac:picMkLst>
            <pc:docMk/>
            <pc:sldMk cId="209411804" sldId="262"/>
            <ac:picMk id="4" creationId="{FFB4BF47-E385-48DC-872A-4C507C936AFC}"/>
          </ac:picMkLst>
        </pc:picChg>
      </pc:sldChg>
      <pc:sldChg chg="addSp modSp modMedia addAnim">
        <pc:chgData name="Manuela De Jesus" userId="S::dejesum@kerndhs.com::46c5c1c7-964a-4de3-8d68-1e0ef8cb9ab4" providerId="AD" clId="Web-{FC7E3D4D-79BD-4172-AA53-93AEE78FEBC6}" dt="2021-04-07T20:14:55.501" v="27" actId="1076"/>
        <pc:sldMkLst>
          <pc:docMk/>
          <pc:sldMk cId="497995036" sldId="263"/>
        </pc:sldMkLst>
        <pc:picChg chg="add mod">
          <ac:chgData name="Manuela De Jesus" userId="S::dejesum@kerndhs.com::46c5c1c7-964a-4de3-8d68-1e0ef8cb9ab4" providerId="AD" clId="Web-{FC7E3D4D-79BD-4172-AA53-93AEE78FEBC6}" dt="2021-04-07T20:14:55.501" v="27" actId="1076"/>
          <ac:picMkLst>
            <pc:docMk/>
            <pc:sldMk cId="497995036" sldId="263"/>
            <ac:picMk id="3" creationId="{577CCAE5-F452-4522-B93E-1B713450EF35}"/>
          </ac:picMkLst>
        </pc:picChg>
      </pc:sldChg>
      <pc:sldChg chg="addSp modSp modMedia addAnim">
        <pc:chgData name="Manuela De Jesus" userId="S::dejesum@kerndhs.com::46c5c1c7-964a-4de3-8d68-1e0ef8cb9ab4" providerId="AD" clId="Web-{FC7E3D4D-79BD-4172-AA53-93AEE78FEBC6}" dt="2021-04-07T20:02:35.829" v="10" actId="1076"/>
        <pc:sldMkLst>
          <pc:docMk/>
          <pc:sldMk cId="3078070187" sldId="264"/>
        </pc:sldMkLst>
        <pc:picChg chg="add mod">
          <ac:chgData name="Manuela De Jesus" userId="S::dejesum@kerndhs.com::46c5c1c7-964a-4de3-8d68-1e0ef8cb9ab4" providerId="AD" clId="Web-{FC7E3D4D-79BD-4172-AA53-93AEE78FEBC6}" dt="2021-04-07T20:02:35.829" v="10" actId="1076"/>
          <ac:picMkLst>
            <pc:docMk/>
            <pc:sldMk cId="3078070187" sldId="264"/>
            <ac:picMk id="5" creationId="{F527E93B-21FA-4C89-8584-C54641F43887}"/>
          </ac:picMkLst>
        </pc:picChg>
      </pc:sldChg>
      <pc:sldChg chg="addSp modSp modMedia addAnim">
        <pc:chgData name="Manuela De Jesus" userId="S::dejesum@kerndhs.com::46c5c1c7-964a-4de3-8d68-1e0ef8cb9ab4" providerId="AD" clId="Web-{FC7E3D4D-79BD-4172-AA53-93AEE78FEBC6}" dt="2021-04-07T20:06:29.280" v="14" actId="1076"/>
        <pc:sldMkLst>
          <pc:docMk/>
          <pc:sldMk cId="2280172665" sldId="265"/>
        </pc:sldMkLst>
        <pc:picChg chg="add mod">
          <ac:chgData name="Manuela De Jesus" userId="S::dejesum@kerndhs.com::46c5c1c7-964a-4de3-8d68-1e0ef8cb9ab4" providerId="AD" clId="Web-{FC7E3D4D-79BD-4172-AA53-93AEE78FEBC6}" dt="2021-04-07T20:06:29.280" v="14" actId="1076"/>
          <ac:picMkLst>
            <pc:docMk/>
            <pc:sldMk cId="2280172665" sldId="265"/>
            <ac:picMk id="4" creationId="{BF15B9F1-F0C5-4BEA-813A-735BED13B03B}"/>
          </ac:picMkLst>
        </pc:picChg>
      </pc:sldChg>
      <pc:sldChg chg="addSp modSp modMedia addAnim">
        <pc:chgData name="Manuela De Jesus" userId="S::dejesum@kerndhs.com::46c5c1c7-964a-4de3-8d68-1e0ef8cb9ab4" providerId="AD" clId="Web-{FC7E3D4D-79BD-4172-AA53-93AEE78FEBC6}" dt="2021-04-07T20:08:28.932" v="18" actId="1076"/>
        <pc:sldMkLst>
          <pc:docMk/>
          <pc:sldMk cId="2469122010" sldId="266"/>
        </pc:sldMkLst>
        <pc:picChg chg="add mod">
          <ac:chgData name="Manuela De Jesus" userId="S::dejesum@kerndhs.com::46c5c1c7-964a-4de3-8d68-1e0ef8cb9ab4" providerId="AD" clId="Web-{FC7E3D4D-79BD-4172-AA53-93AEE78FEBC6}" dt="2021-04-07T20:08:28.932" v="18" actId="1076"/>
          <ac:picMkLst>
            <pc:docMk/>
            <pc:sldMk cId="2469122010" sldId="266"/>
            <ac:picMk id="4" creationId="{3EE04581-C688-4FE8-B581-8A85B7E832EE}"/>
          </ac:picMkLst>
        </pc:picChg>
      </pc:sldChg>
      <pc:sldChg chg="addSp modSp modMedia addAnim">
        <pc:chgData name="Manuela De Jesus" userId="S::dejesum@kerndhs.com::46c5c1c7-964a-4de3-8d68-1e0ef8cb9ab4" providerId="AD" clId="Web-{FC7E3D4D-79BD-4172-AA53-93AEE78FEBC6}" dt="2021-04-07T20:14:02.326" v="25" actId="1076"/>
        <pc:sldMkLst>
          <pc:docMk/>
          <pc:sldMk cId="4222307513" sldId="267"/>
        </pc:sldMkLst>
        <pc:picChg chg="add mod">
          <ac:chgData name="Manuela De Jesus" userId="S::dejesum@kerndhs.com::46c5c1c7-964a-4de3-8d68-1e0ef8cb9ab4" providerId="AD" clId="Web-{FC7E3D4D-79BD-4172-AA53-93AEE78FEBC6}" dt="2021-04-07T20:14:02.326" v="25" actId="1076"/>
          <ac:picMkLst>
            <pc:docMk/>
            <pc:sldMk cId="4222307513" sldId="267"/>
            <ac:picMk id="4" creationId="{635F3FD7-6901-4253-AC57-569FF3ACCFB1}"/>
          </ac:picMkLst>
        </pc:picChg>
      </pc:sldChg>
    </pc:docChg>
  </pc:docChgLst>
  <pc:docChgLst>
    <pc:chgData name="Manuela De Jesus" userId="S::dejesum@kerndhs.com::46c5c1c7-964a-4de3-8d68-1e0ef8cb9ab4" providerId="AD" clId="Web-{CFAB8C35-7B9E-4129-B93B-7C31BED98EED}"/>
    <pc:docChg chg="modSld">
      <pc:chgData name="Manuela De Jesus" userId="S::dejesum@kerndhs.com::46c5c1c7-964a-4de3-8d68-1e0ef8cb9ab4" providerId="AD" clId="Web-{CFAB8C35-7B9E-4129-B93B-7C31BED98EED}" dt="2021-04-07T19:46:30.090" v="0"/>
      <pc:docMkLst>
        <pc:docMk/>
      </pc:docMkLst>
      <pc:sldChg chg="addSp modSp modMedia addAnim">
        <pc:chgData name="Manuela De Jesus" userId="S::dejesum@kerndhs.com::46c5c1c7-964a-4de3-8d68-1e0ef8cb9ab4" providerId="AD" clId="Web-{CFAB8C35-7B9E-4129-B93B-7C31BED98EED}" dt="2021-04-07T19:46:30.090" v="0"/>
        <pc:sldMkLst>
          <pc:docMk/>
          <pc:sldMk cId="2042918583" sldId="256"/>
        </pc:sldMkLst>
        <pc:picChg chg="add mod">
          <ac:chgData name="Manuela De Jesus" userId="S::dejesum@kerndhs.com::46c5c1c7-964a-4de3-8d68-1e0ef8cb9ab4" providerId="AD" clId="Web-{CFAB8C35-7B9E-4129-B93B-7C31BED98EED}" dt="2021-04-07T19:46:30.090" v="0"/>
          <ac:picMkLst>
            <pc:docMk/>
            <pc:sldMk cId="2042918583" sldId="256"/>
            <ac:picMk id="7" creationId="{FE240435-90E0-43F6-A012-2E54C4D7F17A}"/>
          </ac:picMkLst>
        </pc:picChg>
      </pc:sldChg>
    </pc:docChg>
  </pc:docChgLst>
  <pc:docChgLst>
    <pc:chgData name="Manuela De Jesus" userId="S::dejesum@kerndhs.com::46c5c1c7-964a-4de3-8d68-1e0ef8cb9ab4" providerId="AD" clId="Web-{BAA3D0C3-C636-498E-9BD3-A2CCD633DEE5}"/>
    <pc:docChg chg="modSld">
      <pc:chgData name="Manuela De Jesus" userId="S::dejesum@kerndhs.com::46c5c1c7-964a-4de3-8d68-1e0ef8cb9ab4" providerId="AD" clId="Web-{BAA3D0C3-C636-498E-9BD3-A2CCD633DEE5}" dt="2021-05-03T20:45:21.419" v="26"/>
      <pc:docMkLst>
        <pc:docMk/>
      </pc:docMkLst>
      <pc:sldChg chg="addSp delSp modSp addAnim delAnim">
        <pc:chgData name="Manuela De Jesus" userId="S::dejesum@kerndhs.com::46c5c1c7-964a-4de3-8d68-1e0ef8cb9ab4" providerId="AD" clId="Web-{BAA3D0C3-C636-498E-9BD3-A2CCD633DEE5}" dt="2021-05-03T20:45:21.419" v="26"/>
        <pc:sldMkLst>
          <pc:docMk/>
          <pc:sldMk cId="2042918583" sldId="256"/>
        </pc:sldMkLst>
        <pc:spChg chg="ord">
          <ac:chgData name="Manuela De Jesus" userId="S::dejesum@kerndhs.com::46c5c1c7-964a-4de3-8d68-1e0ef8cb9ab4" providerId="AD" clId="Web-{BAA3D0C3-C636-498E-9BD3-A2CCD633DEE5}" dt="2021-05-03T20:44:51.872" v="24"/>
          <ac:spMkLst>
            <pc:docMk/>
            <pc:sldMk cId="2042918583" sldId="256"/>
            <ac:spMk id="26" creationId="{7C97D9F7-4A46-49D3-8F16-012950DCEFED}"/>
          </ac:spMkLst>
        </pc:spChg>
        <pc:picChg chg="ord">
          <ac:chgData name="Manuela De Jesus" userId="S::dejesum@kerndhs.com::46c5c1c7-964a-4de3-8d68-1e0ef8cb9ab4" providerId="AD" clId="Web-{BAA3D0C3-C636-498E-9BD3-A2CCD633DEE5}" dt="2021-05-03T20:45:21.419" v="26"/>
          <ac:picMkLst>
            <pc:docMk/>
            <pc:sldMk cId="2042918583" sldId="256"/>
            <ac:picMk id="5" creationId="{99300FA3-64F8-4F27-9F9C-038E07AB6DA0}"/>
          </ac:picMkLst>
        </pc:picChg>
        <pc:picChg chg="add del ord">
          <ac:chgData name="Manuela De Jesus" userId="S::dejesum@kerndhs.com::46c5c1c7-964a-4de3-8d68-1e0ef8cb9ab4" providerId="AD" clId="Web-{BAA3D0C3-C636-498E-9BD3-A2CCD633DEE5}" dt="2021-05-03T20:44:06.589" v="20"/>
          <ac:picMkLst>
            <pc:docMk/>
            <pc:sldMk cId="2042918583" sldId="256"/>
            <ac:picMk id="7" creationId="{F94A1F1F-9C85-4CEF-90AE-32EE9D17EF36}"/>
          </ac:picMkLst>
        </pc:picChg>
      </pc:sldChg>
    </pc:docChg>
  </pc:docChgLst>
  <pc:docChgLst>
    <pc:chgData clId="Web-{111D9282-8326-41DE-B22E-31282DC498D9}"/>
    <pc:docChg chg="">
      <pc:chgData name="" userId="" providerId="" clId="Web-{111D9282-8326-41DE-B22E-31282DC498D9}" dt="2020-12-02T23:04:56.511" v="2"/>
      <pc:docMkLst>
        <pc:docMk/>
      </pc:docMkLst>
      <pc:sldChg chg="addCm">
        <pc:chgData name="" userId="" providerId="" clId="Web-{111D9282-8326-41DE-B22E-31282DC498D9}" dt="2020-12-02T23:02:50.290" v="1"/>
        <pc:sldMkLst>
          <pc:docMk/>
          <pc:sldMk cId="3702918191" sldId="258"/>
        </pc:sldMkLst>
      </pc:sldChg>
      <pc:sldChg chg="addCm">
        <pc:chgData name="" userId="" providerId="" clId="Web-{111D9282-8326-41DE-B22E-31282DC498D9}" dt="2020-12-02T23:02:13.321" v="0"/>
        <pc:sldMkLst>
          <pc:docMk/>
          <pc:sldMk cId="2065557954" sldId="260"/>
        </pc:sldMkLst>
      </pc:sldChg>
      <pc:sldChg chg="addCm">
        <pc:chgData name="" userId="" providerId="" clId="Web-{111D9282-8326-41DE-B22E-31282DC498D9}" dt="2020-12-02T23:04:56.511" v="2"/>
        <pc:sldMkLst>
          <pc:docMk/>
          <pc:sldMk cId="1687254145" sldId="261"/>
        </pc:sldMkLst>
      </pc:sldChg>
    </pc:docChg>
  </pc:docChgLst>
  <pc:docChgLst>
    <pc:chgData name="Manuela De Jesus" userId="S::dejesum@kerndhs.com::46c5c1c7-964a-4de3-8d68-1e0ef8cb9ab4" providerId="AD" clId="Web-{3C68BA7C-B5E2-4563-9F8B-11C15691AB4F}"/>
    <pc:docChg chg="modSld">
      <pc:chgData name="Manuela De Jesus" userId="S::dejesum@kerndhs.com::46c5c1c7-964a-4de3-8d68-1e0ef8cb9ab4" providerId="AD" clId="Web-{3C68BA7C-B5E2-4563-9F8B-11C15691AB4F}" dt="2021-04-07T20:53:51.652" v="0"/>
      <pc:docMkLst>
        <pc:docMk/>
      </pc:docMkLst>
      <pc:sldChg chg="modSp">
        <pc:chgData name="Manuela De Jesus" userId="S::dejesum@kerndhs.com::46c5c1c7-964a-4de3-8d68-1e0ef8cb9ab4" providerId="AD" clId="Web-{3C68BA7C-B5E2-4563-9F8B-11C15691AB4F}" dt="2021-04-07T20:53:51.652" v="0"/>
        <pc:sldMkLst>
          <pc:docMk/>
          <pc:sldMk cId="3702918191" sldId="258"/>
        </pc:sldMkLst>
        <pc:picChg chg="ord">
          <ac:chgData name="Manuela De Jesus" userId="S::dejesum@kerndhs.com::46c5c1c7-964a-4de3-8d68-1e0ef8cb9ab4" providerId="AD" clId="Web-{3C68BA7C-B5E2-4563-9F8B-11C15691AB4F}" dt="2021-04-07T20:53:51.652" v="0"/>
          <ac:picMkLst>
            <pc:docMk/>
            <pc:sldMk cId="3702918191" sldId="258"/>
            <ac:picMk id="4" creationId="{B56117F3-DACB-4A5E-AD54-4AB937A6DD72}"/>
          </ac:picMkLst>
        </pc:picChg>
      </pc:sldChg>
    </pc:docChg>
  </pc:docChgLst>
  <pc:docChgLst>
    <pc:chgData name="Manuela De Jesus" userId="S::dejesum@kerndhs.com::46c5c1c7-964a-4de3-8d68-1e0ef8cb9ab4" providerId="AD" clId="Web-{C3CE4B8B-D7DC-4F35-950B-85F93948BB85}"/>
    <pc:docChg chg="modSld">
      <pc:chgData name="Manuela De Jesus" userId="S::dejesum@kerndhs.com::46c5c1c7-964a-4de3-8d68-1e0ef8cb9ab4" providerId="AD" clId="Web-{C3CE4B8B-D7DC-4F35-950B-85F93948BB85}" dt="2021-05-03T20:53:21.187" v="9" actId="20577"/>
      <pc:docMkLst>
        <pc:docMk/>
      </pc:docMkLst>
      <pc:sldChg chg="modSp">
        <pc:chgData name="Manuela De Jesus" userId="S::dejesum@kerndhs.com::46c5c1c7-964a-4de3-8d68-1e0ef8cb9ab4" providerId="AD" clId="Web-{C3CE4B8B-D7DC-4F35-950B-85F93948BB85}" dt="2021-05-03T20:52:44.405" v="7" actId="20577"/>
        <pc:sldMkLst>
          <pc:docMk/>
          <pc:sldMk cId="1033561840" sldId="257"/>
        </pc:sldMkLst>
        <pc:spChg chg="mod">
          <ac:chgData name="Manuela De Jesus" userId="S::dejesum@kerndhs.com::46c5c1c7-964a-4de3-8d68-1e0ef8cb9ab4" providerId="AD" clId="Web-{C3CE4B8B-D7DC-4F35-950B-85F93948BB85}" dt="2021-05-03T20:52:44.405" v="7" actId="20577"/>
          <ac:spMkLst>
            <pc:docMk/>
            <pc:sldMk cId="1033561840" sldId="257"/>
            <ac:spMk id="3" creationId="{00000000-0000-0000-0000-000000000000}"/>
          </ac:spMkLst>
        </pc:spChg>
      </pc:sldChg>
      <pc:sldChg chg="modSp">
        <pc:chgData name="Manuela De Jesus" userId="S::dejesum@kerndhs.com::46c5c1c7-964a-4de3-8d68-1e0ef8cb9ab4" providerId="AD" clId="Web-{C3CE4B8B-D7DC-4F35-950B-85F93948BB85}" dt="2021-05-03T20:53:21.187" v="9" actId="20577"/>
        <pc:sldMkLst>
          <pc:docMk/>
          <pc:sldMk cId="3078070187" sldId="264"/>
        </pc:sldMkLst>
        <pc:spChg chg="mod">
          <ac:chgData name="Manuela De Jesus" userId="S::dejesum@kerndhs.com::46c5c1c7-964a-4de3-8d68-1e0ef8cb9ab4" providerId="AD" clId="Web-{C3CE4B8B-D7DC-4F35-950B-85F93948BB85}" dt="2021-05-03T20:53:21.187" v="9" actId="20577"/>
          <ac:spMkLst>
            <pc:docMk/>
            <pc:sldMk cId="3078070187" sldId="264"/>
            <ac:spMk id="2" creationId="{F9102FF2-4690-4CC1-9DC6-F227F9E49995}"/>
          </ac:spMkLst>
        </pc:spChg>
      </pc:sldChg>
    </pc:docChg>
  </pc:docChgLst>
  <pc:docChgLst>
    <pc:chgData clId="Web-{906CFF6A-73A6-4477-9A8B-A5E244DD2024}"/>
    <pc:docChg chg="">
      <pc:chgData name="" userId="" providerId="" clId="Web-{906CFF6A-73A6-4477-9A8B-A5E244DD2024}" dt="2021-02-03T21:22:20.043" v="0"/>
      <pc:docMkLst>
        <pc:docMk/>
      </pc:docMkLst>
      <pc:sldChg chg="delCm">
        <pc:chgData name="" userId="" providerId="" clId="Web-{906CFF6A-73A6-4477-9A8B-A5E244DD2024}" dt="2021-02-03T21:22:20.043" v="0"/>
        <pc:sldMkLst>
          <pc:docMk/>
          <pc:sldMk cId="2042918583" sldId="256"/>
        </pc:sldMkLst>
      </pc:sldChg>
    </pc:docChg>
  </pc:docChgLst>
  <pc:docChgLst>
    <pc:chgData clId="Web-{7AD13E37-4C07-45D3-95FB-940D8C021B71}"/>
    <pc:docChg chg="modSld">
      <pc:chgData name="" userId="" providerId="" clId="Web-{7AD13E37-4C07-45D3-95FB-940D8C021B71}" dt="2021-02-03T20:51:39.214" v="2" actId="14100"/>
      <pc:docMkLst>
        <pc:docMk/>
      </pc:docMkLst>
      <pc:sldChg chg="addSp delSp modSp">
        <pc:chgData name="" userId="" providerId="" clId="Web-{7AD13E37-4C07-45D3-95FB-940D8C021B71}" dt="2021-02-03T20:51:39.214" v="2" actId="14100"/>
        <pc:sldMkLst>
          <pc:docMk/>
          <pc:sldMk cId="2042918583" sldId="256"/>
        </pc:sldMkLst>
        <pc:spChg chg="mod">
          <ac:chgData name="" userId="" providerId="" clId="Web-{7AD13E37-4C07-45D3-95FB-940D8C021B71}" dt="2021-02-03T20:51:39.214" v="2" actId="14100"/>
          <ac:spMkLst>
            <pc:docMk/>
            <pc:sldMk cId="2042918583" sldId="256"/>
            <ac:spMk id="2" creationId="{00000000-0000-0000-0000-000000000000}"/>
          </ac:spMkLst>
        </pc:spChg>
        <pc:picChg chg="add del">
          <ac:chgData name="" userId="" providerId="" clId="Web-{7AD13E37-4C07-45D3-95FB-940D8C021B71}" dt="2021-02-03T20:51:27.619" v="1"/>
          <ac:picMkLst>
            <pc:docMk/>
            <pc:sldMk cId="2042918583" sldId="256"/>
            <ac:picMk id="13" creationId="{F6172C42-17DC-4FBA-836D-4971515B5AA8}"/>
          </ac:picMkLst>
        </pc:picChg>
      </pc:sldChg>
    </pc:docChg>
  </pc:docChgLst>
  <pc:docChgLst>
    <pc:chgData clId="Web-{FB127998-4BD4-473C-A464-3D54DBBFD7AD}"/>
    <pc:docChg chg="">
      <pc:chgData name="" userId="" providerId="" clId="Web-{FB127998-4BD4-473C-A464-3D54DBBFD7AD}" dt="2020-10-30T19:53:04.580" v="1"/>
      <pc:docMkLst>
        <pc:docMk/>
      </pc:docMkLst>
      <pc:sldChg chg="addCm">
        <pc:chgData name="" userId="" providerId="" clId="Web-{FB127998-4BD4-473C-A464-3D54DBBFD7AD}" dt="2020-10-30T19:50:06.469" v="0"/>
        <pc:sldMkLst>
          <pc:docMk/>
          <pc:sldMk cId="1687254145" sldId="261"/>
        </pc:sldMkLst>
      </pc:sldChg>
      <pc:sldChg chg="addCm">
        <pc:chgData name="" userId="" providerId="" clId="Web-{FB127998-4BD4-473C-A464-3D54DBBFD7AD}" dt="2020-10-30T19:53:04.580" v="1"/>
        <pc:sldMkLst>
          <pc:docMk/>
          <pc:sldMk cId="209411804" sldId="262"/>
        </pc:sldMkLst>
      </pc:sldChg>
    </pc:docChg>
  </pc:docChgLst>
  <pc:docChgLst>
    <pc:chgData name="Ashley Coyle" userId="S::coylea@kerndhs.com::b925ca5e-cd46-4334-9973-c505fd8b0dbd" providerId="AD" clId="Web-{20287AB1-EAA1-408B-943D-728A8AED8232}"/>
    <pc:docChg chg="modSld">
      <pc:chgData name="Ashley Coyle" userId="S::coylea@kerndhs.com::b925ca5e-cd46-4334-9973-c505fd8b0dbd" providerId="AD" clId="Web-{20287AB1-EAA1-408B-943D-728A8AED8232}" dt="2021-05-03T20:28:52.269" v="7" actId="1076"/>
      <pc:docMkLst>
        <pc:docMk/>
      </pc:docMkLst>
      <pc:sldChg chg="modSp modNotes">
        <pc:chgData name="Ashley Coyle" userId="S::coylea@kerndhs.com::b925ca5e-cd46-4334-9973-c505fd8b0dbd" providerId="AD" clId="Web-{20287AB1-EAA1-408B-943D-728A8AED8232}" dt="2021-05-03T20:26:40.415" v="6" actId="20577"/>
        <pc:sldMkLst>
          <pc:docMk/>
          <pc:sldMk cId="2042918583" sldId="256"/>
        </pc:sldMkLst>
        <pc:spChg chg="mod">
          <ac:chgData name="Ashley Coyle" userId="S::coylea@kerndhs.com::b925ca5e-cd46-4334-9973-c505fd8b0dbd" providerId="AD" clId="Web-{20287AB1-EAA1-408B-943D-728A8AED8232}" dt="2021-05-03T20:26:40.415" v="6" actId="20577"/>
          <ac:spMkLst>
            <pc:docMk/>
            <pc:sldMk cId="2042918583" sldId="256"/>
            <ac:spMk id="6" creationId="{02E3E04A-5881-4FE1-BC2B-E8FB960DBADB}"/>
          </ac:spMkLst>
        </pc:spChg>
      </pc:sldChg>
      <pc:sldChg chg="modSp">
        <pc:chgData name="Ashley Coyle" userId="S::coylea@kerndhs.com::b925ca5e-cd46-4334-9973-c505fd8b0dbd" providerId="AD" clId="Web-{20287AB1-EAA1-408B-943D-728A8AED8232}" dt="2021-05-03T20:28:52.269" v="7" actId="1076"/>
        <pc:sldMkLst>
          <pc:docMk/>
          <pc:sldMk cId="1687254145" sldId="261"/>
        </pc:sldMkLst>
        <pc:picChg chg="mod">
          <ac:chgData name="Ashley Coyle" userId="S::coylea@kerndhs.com::b925ca5e-cd46-4334-9973-c505fd8b0dbd" providerId="AD" clId="Web-{20287AB1-EAA1-408B-943D-728A8AED8232}" dt="2021-05-03T20:28:52.269" v="7" actId="1076"/>
          <ac:picMkLst>
            <pc:docMk/>
            <pc:sldMk cId="1687254145" sldId="261"/>
            <ac:picMk id="7" creationId="{E94CABD1-A678-471A-952F-153C0C338AE1}"/>
          </ac:picMkLst>
        </pc:picChg>
      </pc:sldChg>
      <pc:sldChg chg="modNotes">
        <pc:chgData name="Ashley Coyle" userId="S::coylea@kerndhs.com::b925ca5e-cd46-4334-9973-c505fd8b0dbd" providerId="AD" clId="Web-{20287AB1-EAA1-408B-943D-728A8AED8232}" dt="2021-05-03T20:26:31.274" v="1"/>
        <pc:sldMkLst>
          <pc:docMk/>
          <pc:sldMk cId="497995036" sldId="263"/>
        </pc:sldMkLst>
      </pc:sldChg>
    </pc:docChg>
  </pc:docChgLst>
  <pc:docChgLst>
    <pc:chgData name="Manuela De Jesus" userId="S::dejesum@kerndhs.com::46c5c1c7-964a-4de3-8d68-1e0ef8cb9ab4" providerId="AD" clId="Web-{0B683E36-C9DE-453A-949B-85F939849EE2}"/>
    <pc:docChg chg="modSld">
      <pc:chgData name="Manuela De Jesus" userId="S::dejesum@kerndhs.com::46c5c1c7-964a-4de3-8d68-1e0ef8cb9ab4" providerId="AD" clId="Web-{0B683E36-C9DE-453A-949B-85F939849EE2}" dt="2021-05-03T21:01:45.597" v="53" actId="20577"/>
      <pc:docMkLst>
        <pc:docMk/>
      </pc:docMkLst>
      <pc:sldChg chg="modSp">
        <pc:chgData name="Manuela De Jesus" userId="S::dejesum@kerndhs.com::46c5c1c7-964a-4de3-8d68-1e0ef8cb9ab4" providerId="AD" clId="Web-{0B683E36-C9DE-453A-949B-85F939849EE2}" dt="2021-05-03T21:01:45.597" v="53" actId="20577"/>
        <pc:sldMkLst>
          <pc:docMk/>
          <pc:sldMk cId="3078070187" sldId="264"/>
        </pc:sldMkLst>
        <pc:spChg chg="mod">
          <ac:chgData name="Manuela De Jesus" userId="S::dejesum@kerndhs.com::46c5c1c7-964a-4de3-8d68-1e0ef8cb9ab4" providerId="AD" clId="Web-{0B683E36-C9DE-453A-949B-85F939849EE2}" dt="2021-05-03T21:01:45.597" v="53" actId="20577"/>
          <ac:spMkLst>
            <pc:docMk/>
            <pc:sldMk cId="3078070187" sldId="264"/>
            <ac:spMk id="2" creationId="{F9102FF2-4690-4CC1-9DC6-F227F9E49995}"/>
          </ac:spMkLst>
        </pc:spChg>
        <pc:picChg chg="ord">
          <ac:chgData name="Manuela De Jesus" userId="S::dejesum@kerndhs.com::46c5c1c7-964a-4de3-8d68-1e0ef8cb9ab4" providerId="AD" clId="Web-{0B683E36-C9DE-453A-949B-85F939849EE2}" dt="2021-05-03T21:00:57.394" v="43"/>
          <ac:picMkLst>
            <pc:docMk/>
            <pc:sldMk cId="3078070187" sldId="264"/>
            <ac:picMk id="6" creationId="{AFD5D060-484F-4112-BF0F-80BEB45C7731}"/>
          </ac:picMkLst>
        </pc:picChg>
      </pc:sldChg>
    </pc:docChg>
  </pc:docChgLst>
  <pc:docChgLst>
    <pc:chgData name="Manuela De Jesus" userId="S::dejesum@kerndhs.com::46c5c1c7-964a-4de3-8d68-1e0ef8cb9ab4" providerId="AD" clId="Web-{B6965025-1E79-42E9-A32D-FB3B77CD6C85}"/>
    <pc:docChg chg="modSld">
      <pc:chgData name="Manuela De Jesus" userId="S::dejesum@kerndhs.com::46c5c1c7-964a-4de3-8d68-1e0ef8cb9ab4" providerId="AD" clId="Web-{B6965025-1E79-42E9-A32D-FB3B77CD6C85}" dt="2021-04-07T22:19:03.462" v="4" actId="1076"/>
      <pc:docMkLst>
        <pc:docMk/>
      </pc:docMkLst>
      <pc:sldChg chg="addSp delSp modSp modMedia addAnim delAnim">
        <pc:chgData name="Manuela De Jesus" userId="S::dejesum@kerndhs.com::46c5c1c7-964a-4de3-8d68-1e0ef8cb9ab4" providerId="AD" clId="Web-{B6965025-1E79-42E9-A32D-FB3B77CD6C85}" dt="2021-04-07T22:19:03.462" v="4" actId="1076"/>
        <pc:sldMkLst>
          <pc:docMk/>
          <pc:sldMk cId="1687254145" sldId="261"/>
        </pc:sldMkLst>
        <pc:picChg chg="add mod">
          <ac:chgData name="Manuela De Jesus" userId="S::dejesum@kerndhs.com::46c5c1c7-964a-4de3-8d68-1e0ef8cb9ab4" providerId="AD" clId="Web-{B6965025-1E79-42E9-A32D-FB3B77CD6C85}" dt="2021-04-07T22:19:03.462" v="4" actId="1076"/>
          <ac:picMkLst>
            <pc:docMk/>
            <pc:sldMk cId="1687254145" sldId="261"/>
            <ac:picMk id="7" creationId="{E94CABD1-A678-471A-952F-153C0C338AE1}"/>
          </ac:picMkLst>
        </pc:picChg>
        <pc:picChg chg="del mod">
          <ac:chgData name="Manuela De Jesus" userId="S::dejesum@kerndhs.com::46c5c1c7-964a-4de3-8d68-1e0ef8cb9ab4" providerId="AD" clId="Web-{B6965025-1E79-42E9-A32D-FB3B77CD6C85}" dt="2021-04-07T22:18:33.069" v="2"/>
          <ac:picMkLst>
            <pc:docMk/>
            <pc:sldMk cId="1687254145" sldId="261"/>
            <ac:picMk id="12" creationId="{1E962070-9786-40E3-8ED1-1C4DF4423A5B}"/>
          </ac:picMkLst>
        </pc:picChg>
      </pc:sldChg>
    </pc:docChg>
  </pc:docChgLst>
  <pc:docChgLst>
    <pc:chgData name="Manuela De Jesus" userId="S::dejesum@kerndhs.com::46c5c1c7-964a-4de3-8d68-1e0ef8cb9ab4" providerId="AD" clId="Web-{8DB84614-C385-4A46-90B4-CD3E1EEC1362}"/>
    <pc:docChg chg="modSld">
      <pc:chgData name="Manuela De Jesus" userId="S::dejesum@kerndhs.com::46c5c1c7-964a-4de3-8d68-1e0ef8cb9ab4" providerId="AD" clId="Web-{8DB84614-C385-4A46-90B4-CD3E1EEC1362}" dt="2021-05-03T20:31:16.506" v="2"/>
      <pc:docMkLst>
        <pc:docMk/>
      </pc:docMkLst>
      <pc:sldChg chg="modSp">
        <pc:chgData name="Manuela De Jesus" userId="S::dejesum@kerndhs.com::46c5c1c7-964a-4de3-8d68-1e0ef8cb9ab4" providerId="AD" clId="Web-{8DB84614-C385-4A46-90B4-CD3E1EEC1362}" dt="2021-05-03T20:31:16.506" v="2"/>
        <pc:sldMkLst>
          <pc:docMk/>
          <pc:sldMk cId="2042918583" sldId="256"/>
        </pc:sldMkLst>
        <pc:picChg chg="ord">
          <ac:chgData name="Manuela De Jesus" userId="S::dejesum@kerndhs.com::46c5c1c7-964a-4de3-8d68-1e0ef8cb9ab4" providerId="AD" clId="Web-{8DB84614-C385-4A46-90B4-CD3E1EEC1362}" dt="2021-05-03T20:31:16.506" v="2"/>
          <ac:picMkLst>
            <pc:docMk/>
            <pc:sldMk cId="2042918583" sldId="256"/>
            <ac:picMk id="5" creationId="{99300FA3-64F8-4F27-9F9C-038E07AB6DA0}"/>
          </ac:picMkLst>
        </pc:picChg>
        <pc:picChg chg="ord">
          <ac:chgData name="Manuela De Jesus" userId="S::dejesum@kerndhs.com::46c5c1c7-964a-4de3-8d68-1e0ef8cb9ab4" providerId="AD" clId="Web-{8DB84614-C385-4A46-90B4-CD3E1EEC1362}" dt="2021-05-03T20:31:04.740" v="0"/>
          <ac:picMkLst>
            <pc:docMk/>
            <pc:sldMk cId="2042918583" sldId="256"/>
            <ac:picMk id="25" creationId="{158D4817-FB70-431F-84A5-C9D659EAE1D7}"/>
          </ac:picMkLst>
        </pc:picChg>
      </pc:sldChg>
    </pc:docChg>
  </pc:docChgLst>
  <pc:docChgLst>
    <pc:chgData clId="Web-{FBBA3CE1-5657-4782-B728-7597A62ECAF7}"/>
    <pc:docChg chg="modSld">
      <pc:chgData name="" userId="" providerId="" clId="Web-{FBBA3CE1-5657-4782-B728-7597A62ECAF7}" dt="2020-10-28T23:16:36.982" v="17" actId="14100"/>
      <pc:docMkLst>
        <pc:docMk/>
      </pc:docMkLst>
      <pc:sldChg chg="addSp delSp modSp mod setBg">
        <pc:chgData name="" userId="" providerId="" clId="Web-{FBBA3CE1-5657-4782-B728-7597A62ECAF7}" dt="2020-10-28T23:16:11.638" v="14" actId="20577"/>
        <pc:sldMkLst>
          <pc:docMk/>
          <pc:sldMk cId="2042918583" sldId="256"/>
        </pc:sldMkLst>
        <pc:spChg chg="mod">
          <ac:chgData name="" userId="" providerId="" clId="Web-{FBBA3CE1-5657-4782-B728-7597A62ECAF7}" dt="2020-10-28T23:15:56.590" v="8" actId="20577"/>
          <ac:spMkLst>
            <pc:docMk/>
            <pc:sldMk cId="2042918583" sldId="256"/>
            <ac:spMk id="2" creationId="{00000000-0000-0000-0000-000000000000}"/>
          </ac:spMkLst>
        </pc:spChg>
        <pc:spChg chg="mod">
          <ac:chgData name="" userId="" providerId="" clId="Web-{FBBA3CE1-5657-4782-B728-7597A62ECAF7}" dt="2020-10-28T23:16:11.638" v="14" actId="20577"/>
          <ac:spMkLst>
            <pc:docMk/>
            <pc:sldMk cId="2042918583" sldId="256"/>
            <ac:spMk id="3" creationId="{00000000-0000-0000-0000-000000000000}"/>
          </ac:spMkLst>
        </pc:spChg>
        <pc:spChg chg="add">
          <ac:chgData name="" userId="" providerId="" clId="Web-{FBBA3CE1-5657-4782-B728-7597A62ECAF7}" dt="2020-10-28T23:15:31.965" v="4"/>
          <ac:spMkLst>
            <pc:docMk/>
            <pc:sldMk cId="2042918583" sldId="256"/>
            <ac:spMk id="22" creationId="{6A47DFD2-285B-44FD-BBFB-D6B486A74030}"/>
          </ac:spMkLst>
        </pc:spChg>
        <pc:spChg chg="add">
          <ac:chgData name="" userId="" providerId="" clId="Web-{FBBA3CE1-5657-4782-B728-7597A62ECAF7}" dt="2020-10-28T23:15:31.965" v="4"/>
          <ac:spMkLst>
            <pc:docMk/>
            <pc:sldMk cId="2042918583" sldId="256"/>
            <ac:spMk id="23" creationId="{A7204637-1279-4DDE-8EB1-40C67C64F0E4}"/>
          </ac:spMkLst>
        </pc:spChg>
        <pc:spChg chg="add">
          <ac:chgData name="" userId="" providerId="" clId="Web-{FBBA3CE1-5657-4782-B728-7597A62ECAF7}" dt="2020-10-28T23:15:31.965" v="4"/>
          <ac:spMkLst>
            <pc:docMk/>
            <pc:sldMk cId="2042918583" sldId="256"/>
            <ac:spMk id="26" creationId="{7C97D9F7-4A46-49D3-8F16-012950DCEFED}"/>
          </ac:spMkLst>
        </pc:spChg>
        <pc:spChg chg="add">
          <ac:chgData name="" userId="" providerId="" clId="Web-{FBBA3CE1-5657-4782-B728-7597A62ECAF7}" dt="2020-10-28T23:15:31.965" v="4"/>
          <ac:spMkLst>
            <pc:docMk/>
            <pc:sldMk cId="2042918583" sldId="256"/>
            <ac:spMk id="27" creationId="{FC108F7B-FA5C-4209-8566-A0EF65692F67}"/>
          </ac:spMkLst>
        </pc:spChg>
        <pc:spChg chg="add">
          <ac:chgData name="" userId="" providerId="" clId="Web-{FBBA3CE1-5657-4782-B728-7597A62ECAF7}" dt="2020-10-28T23:15:31.965" v="4"/>
          <ac:spMkLst>
            <pc:docMk/>
            <pc:sldMk cId="2042918583" sldId="256"/>
            <ac:spMk id="28" creationId="{15F45BD9-6505-4391-AAF8-BF27FE4177AB}"/>
          </ac:spMkLst>
        </pc:spChg>
        <pc:picChg chg="add mod ord">
          <ac:chgData name="" userId="" providerId="" clId="Web-{FBBA3CE1-5657-4782-B728-7597A62ECAF7}" dt="2020-10-28T23:15:31.965" v="4"/>
          <ac:picMkLst>
            <pc:docMk/>
            <pc:sldMk cId="2042918583" sldId="256"/>
            <ac:picMk id="5" creationId="{99300FA3-64F8-4F27-9F9C-038E07AB6DA0}"/>
          </ac:picMkLst>
        </pc:picChg>
        <pc:picChg chg="del mod">
          <ac:chgData name="" userId="" providerId="" clId="Web-{FBBA3CE1-5657-4782-B728-7597A62ECAF7}" dt="2020-10-28T23:14:18.667" v="1"/>
          <ac:picMkLst>
            <pc:docMk/>
            <pc:sldMk cId="2042918583" sldId="256"/>
            <ac:picMk id="21" creationId="{0C935E9E-851D-4931-A2B1-8D56D4FF90D0}"/>
          </ac:picMkLst>
        </pc:picChg>
        <pc:picChg chg="add">
          <ac:chgData name="" userId="" providerId="" clId="Web-{FBBA3CE1-5657-4782-B728-7597A62ECAF7}" dt="2020-10-28T23:15:31.965" v="4"/>
          <ac:picMkLst>
            <pc:docMk/>
            <pc:sldMk cId="2042918583" sldId="256"/>
            <ac:picMk id="24" creationId="{61E96DFE-4DB0-4B7B-95A4-DB282E3F249B}"/>
          </ac:picMkLst>
        </pc:picChg>
        <pc:picChg chg="add">
          <ac:chgData name="" userId="" providerId="" clId="Web-{FBBA3CE1-5657-4782-B728-7597A62ECAF7}" dt="2020-10-28T23:15:31.965" v="4"/>
          <ac:picMkLst>
            <pc:docMk/>
            <pc:sldMk cId="2042918583" sldId="256"/>
            <ac:picMk id="25" creationId="{158D4817-FB70-431F-84A5-C9D659EAE1D7}"/>
          </ac:picMkLst>
        </pc:picChg>
      </pc:sldChg>
      <pc:sldChg chg="modSp">
        <pc:chgData name="" userId="" providerId="" clId="Web-{FBBA3CE1-5657-4782-B728-7597A62ECAF7}" dt="2020-10-28T23:16:36.982" v="17" actId="14100"/>
        <pc:sldMkLst>
          <pc:docMk/>
          <pc:sldMk cId="3702918191" sldId="258"/>
        </pc:sldMkLst>
        <pc:spChg chg="mod">
          <ac:chgData name="" userId="" providerId="" clId="Web-{FBBA3CE1-5657-4782-B728-7597A62ECAF7}" dt="2020-10-28T23:16:36.982" v="17" actId="14100"/>
          <ac:spMkLst>
            <pc:docMk/>
            <pc:sldMk cId="3702918191" sldId="258"/>
            <ac:spMk id="3" creationId="{00000000-0000-0000-0000-000000000000}"/>
          </ac:spMkLst>
        </pc:spChg>
      </pc:sldChg>
    </pc:docChg>
  </pc:docChgLst>
  <pc:docChgLst>
    <pc:chgData clId="Web-{C173F851-415E-4FBA-AC48-1F7DAAD9EBB8}"/>
    <pc:docChg chg="modSld addMainMaster delMainMaster">
      <pc:chgData name="" userId="" providerId="" clId="Web-{C173F851-415E-4FBA-AC48-1F7DAAD9EBB8}" dt="2020-10-28T21:29:47.643" v="208" actId="20577"/>
      <pc:docMkLst>
        <pc:docMk/>
      </pc:docMkLst>
      <pc:sldChg chg="addSp delSp modSp mod setBg modClrScheme setClrOvrMap delDesignElem chgLayout">
        <pc:chgData name="" userId="" providerId="" clId="Web-{C173F851-415E-4FBA-AC48-1F7DAAD9EBB8}" dt="2020-10-28T21:23:37.538" v="83" actId="20577"/>
        <pc:sldMkLst>
          <pc:docMk/>
          <pc:sldMk cId="2042918583" sldId="256"/>
        </pc:sldMkLst>
        <pc:spChg chg="mod ord">
          <ac:chgData name="" userId="" providerId="" clId="Web-{C173F851-415E-4FBA-AC48-1F7DAAD9EBB8}" dt="2020-10-28T21:23:37.538" v="83" actId="20577"/>
          <ac:spMkLst>
            <pc:docMk/>
            <pc:sldMk cId="2042918583" sldId="256"/>
            <ac:spMk id="2" creationId="{00000000-0000-0000-0000-000000000000}"/>
          </ac:spMkLst>
        </pc:spChg>
        <pc:spChg chg="mod ord">
          <ac:chgData name="" userId="" providerId="" clId="Web-{C173F851-415E-4FBA-AC48-1F7DAAD9EBB8}" dt="2020-10-28T21:23:29.021" v="80" actId="20577"/>
          <ac:spMkLst>
            <pc:docMk/>
            <pc:sldMk cId="2042918583" sldId="256"/>
            <ac:spMk id="3" creationId="{00000000-0000-0000-0000-000000000000}"/>
          </ac:spMkLst>
        </pc:spChg>
        <pc:spChg chg="add del">
          <ac:chgData name="" userId="" providerId="" clId="Web-{C173F851-415E-4FBA-AC48-1F7DAAD9EBB8}" dt="2020-10-28T21:16:42.086" v="13"/>
          <ac:spMkLst>
            <pc:docMk/>
            <pc:sldMk cId="2042918583" sldId="256"/>
            <ac:spMk id="6" creationId="{35555856-9970-4BC3-9AA9-6A917F53AFBD}"/>
          </ac:spMkLst>
        </pc:spChg>
        <pc:spChg chg="add del">
          <ac:chgData name="" userId="" providerId="" clId="Web-{C173F851-415E-4FBA-AC48-1F7DAAD9EBB8}" dt="2020-10-28T21:16:19.381" v="11"/>
          <ac:spMkLst>
            <pc:docMk/>
            <pc:sldMk cId="2042918583" sldId="256"/>
            <ac:spMk id="9" creationId="{92806DFD-E192-42CC-B190-3C4C95B8FF4E}"/>
          </ac:spMkLst>
        </pc:spChg>
        <pc:spChg chg="add del">
          <ac:chgData name="" userId="" providerId="" clId="Web-{C173F851-415E-4FBA-AC48-1F7DAAD9EBB8}" dt="2020-10-28T21:16:58.040" v="15"/>
          <ac:spMkLst>
            <pc:docMk/>
            <pc:sldMk cId="2042918583" sldId="256"/>
            <ac:spMk id="10" creationId="{23962611-DFD5-4092-AAFD-559E3DFCE2C9}"/>
          </ac:spMkLst>
        </pc:spChg>
        <pc:spChg chg="add del">
          <ac:chgData name="" userId="" providerId="" clId="Web-{C173F851-415E-4FBA-AC48-1F7DAAD9EBB8}" dt="2020-10-28T21:16:19.381" v="11"/>
          <ac:spMkLst>
            <pc:docMk/>
            <pc:sldMk cId="2042918583" sldId="256"/>
            <ac:spMk id="11" creationId="{558A0B6A-DEC0-46AC-8D12-B6E45FCD1EA2}"/>
          </ac:spMkLst>
        </pc:spChg>
        <pc:spChg chg="add del">
          <ac:chgData name="" userId="" providerId="" clId="Web-{C173F851-415E-4FBA-AC48-1F7DAAD9EBB8}" dt="2020-10-28T21:17:29.620" v="18"/>
          <ac:spMkLst>
            <pc:docMk/>
            <pc:sldMk cId="2042918583" sldId="256"/>
            <ac:spMk id="14" creationId="{C28D0172-F2E0-4763-9C35-F022664959D8}"/>
          </ac:spMkLst>
        </pc:spChg>
        <pc:spChg chg="add del">
          <ac:chgData name="" userId="" providerId="" clId="Web-{C173F851-415E-4FBA-AC48-1F7DAAD9EBB8}" dt="2020-10-28T21:16:42.086" v="13"/>
          <ac:spMkLst>
            <pc:docMk/>
            <pc:sldMk cId="2042918583" sldId="256"/>
            <ac:spMk id="15" creationId="{13722DD7-BA73-4776-93A3-94491FEF7260}"/>
          </ac:spMkLst>
        </pc:spChg>
        <pc:spChg chg="add del">
          <ac:chgData name="" userId="" providerId="" clId="Web-{C173F851-415E-4FBA-AC48-1F7DAAD9EBB8}" dt="2020-10-28T21:17:29.620" v="18"/>
          <ac:spMkLst>
            <pc:docMk/>
            <pc:sldMk cId="2042918583" sldId="256"/>
            <ac:spMk id="16" creationId="{9F2851FB-E841-4509-8A6D-A416376EA380}"/>
          </ac:spMkLst>
        </pc:spChg>
        <pc:spChg chg="add del">
          <ac:chgData name="" userId="" providerId="" clId="Web-{C173F851-415E-4FBA-AC48-1F7DAAD9EBB8}" dt="2020-10-28T21:17:29.620" v="18"/>
          <ac:spMkLst>
            <pc:docMk/>
            <pc:sldMk cId="2042918583" sldId="256"/>
            <ac:spMk id="17" creationId="{DF6FB2B2-CE21-407F-B22E-302DADC2C3D3}"/>
          </ac:spMkLst>
        </pc:spChg>
        <pc:spChg chg="add del">
          <ac:chgData name="" userId="" providerId="" clId="Web-{C173F851-415E-4FBA-AC48-1F7DAAD9EBB8}" dt="2020-10-28T21:22:21.282" v="65"/>
          <ac:spMkLst>
            <pc:docMk/>
            <pc:sldMk cId="2042918583" sldId="256"/>
            <ac:spMk id="18" creationId="{35555856-9970-4BC3-9AA9-6A917F53AFBD}"/>
          </ac:spMkLst>
        </pc:spChg>
        <pc:spChg chg="add del">
          <ac:chgData name="" userId="" providerId="" clId="Web-{C173F851-415E-4FBA-AC48-1F7DAAD9EBB8}" dt="2020-10-28T21:22:21.282" v="65"/>
          <ac:spMkLst>
            <pc:docMk/>
            <pc:sldMk cId="2042918583" sldId="256"/>
            <ac:spMk id="20" creationId="{13722DD7-BA73-4776-93A3-94491FEF7260}"/>
          </ac:spMkLst>
        </pc:spChg>
        <pc:picChg chg="add del">
          <ac:chgData name="" userId="" providerId="" clId="Web-{C173F851-415E-4FBA-AC48-1F7DAAD9EBB8}" dt="2020-10-28T21:16:42.086" v="13"/>
          <ac:picMkLst>
            <pc:docMk/>
            <pc:sldMk cId="2042918583" sldId="256"/>
            <ac:picMk id="7" creationId="{7F487851-BFAF-46D8-A1ED-50CAD6E46F59}"/>
          </ac:picMkLst>
        </pc:picChg>
        <pc:picChg chg="add del">
          <ac:chgData name="" userId="" providerId="" clId="Web-{C173F851-415E-4FBA-AC48-1F7DAAD9EBB8}" dt="2020-10-28T21:16:42.086" v="13"/>
          <ac:picMkLst>
            <pc:docMk/>
            <pc:sldMk cId="2042918583" sldId="256"/>
            <ac:picMk id="8" creationId="{9DEF3ADB-E95A-4E41-88D8-0A38AFDCC714}"/>
          </ac:picMkLst>
        </pc:picChg>
        <pc:picChg chg="add del">
          <ac:chgData name="" userId="" providerId="" clId="Web-{C173F851-415E-4FBA-AC48-1F7DAAD9EBB8}" dt="2020-10-28T21:16:58.040" v="15"/>
          <ac:picMkLst>
            <pc:docMk/>
            <pc:sldMk cId="2042918583" sldId="256"/>
            <ac:picMk id="12" creationId="{2270F1FA-0425-408F-9861-80BF5AFB276D}"/>
          </ac:picMkLst>
        </pc:picChg>
        <pc:picChg chg="add del">
          <ac:chgData name="" userId="" providerId="" clId="Web-{C173F851-415E-4FBA-AC48-1F7DAAD9EBB8}" dt="2020-10-28T21:16:19.381" v="11"/>
          <ac:picMkLst>
            <pc:docMk/>
            <pc:sldMk cId="2042918583" sldId="256"/>
            <ac:picMk id="13" creationId="{8C1A506D-EB69-4549-9782-F0EBB2A9AE9C}"/>
          </ac:picMkLst>
        </pc:picChg>
        <pc:picChg chg="add del">
          <ac:chgData name="" userId="" providerId="" clId="Web-{C173F851-415E-4FBA-AC48-1F7DAAD9EBB8}" dt="2020-10-28T21:22:21.282" v="65"/>
          <ac:picMkLst>
            <pc:docMk/>
            <pc:sldMk cId="2042918583" sldId="256"/>
            <ac:picMk id="19" creationId="{7F487851-BFAF-46D8-A1ED-50CAD6E46F59}"/>
          </ac:picMkLst>
        </pc:picChg>
        <pc:picChg chg="add">
          <ac:chgData name="" userId="" providerId="" clId="Web-{C173F851-415E-4FBA-AC48-1F7DAAD9EBB8}" dt="2020-10-28T21:22:10.406" v="64"/>
          <ac:picMkLst>
            <pc:docMk/>
            <pc:sldMk cId="2042918583" sldId="256"/>
            <ac:picMk id="21" creationId="{0C935E9E-851D-4931-A2B1-8D56D4FF90D0}"/>
          </ac:picMkLst>
        </pc:picChg>
      </pc:sldChg>
      <pc:sldChg chg="modSp mod modClrScheme chgLayout">
        <pc:chgData name="" userId="" providerId="" clId="Web-{C173F851-415E-4FBA-AC48-1F7DAAD9EBB8}" dt="2020-10-28T21:22:31.799" v="66"/>
        <pc:sldMkLst>
          <pc:docMk/>
          <pc:sldMk cId="1033561840" sldId="257"/>
        </pc:sldMkLst>
        <pc:spChg chg="mod ord">
          <ac:chgData name="" userId="" providerId="" clId="Web-{C173F851-415E-4FBA-AC48-1F7DAAD9EBB8}" dt="2020-10-28T21:22:31.799" v="66"/>
          <ac:spMkLst>
            <pc:docMk/>
            <pc:sldMk cId="1033561840" sldId="257"/>
            <ac:spMk id="2" creationId="{00000000-0000-0000-0000-000000000000}"/>
          </ac:spMkLst>
        </pc:spChg>
        <pc:spChg chg="mod ord">
          <ac:chgData name="" userId="" providerId="" clId="Web-{C173F851-415E-4FBA-AC48-1F7DAAD9EBB8}" dt="2020-10-28T21:22:31.799" v="66"/>
          <ac:spMkLst>
            <pc:docMk/>
            <pc:sldMk cId="1033561840" sldId="257"/>
            <ac:spMk id="3" creationId="{00000000-0000-0000-0000-000000000000}"/>
          </ac:spMkLst>
        </pc:spChg>
      </pc:sldChg>
      <pc:sldChg chg="modSp mod modClrScheme chgLayout">
        <pc:chgData name="" userId="" providerId="" clId="Web-{C173F851-415E-4FBA-AC48-1F7DAAD9EBB8}" dt="2020-10-28T21:24:27.026" v="92" actId="14100"/>
        <pc:sldMkLst>
          <pc:docMk/>
          <pc:sldMk cId="3702918191" sldId="258"/>
        </pc:sldMkLst>
        <pc:spChg chg="mod ord">
          <ac:chgData name="" userId="" providerId="" clId="Web-{C173F851-415E-4FBA-AC48-1F7DAAD9EBB8}" dt="2020-10-28T21:22:31.799" v="66"/>
          <ac:spMkLst>
            <pc:docMk/>
            <pc:sldMk cId="3702918191" sldId="258"/>
            <ac:spMk id="2" creationId="{00000000-0000-0000-0000-000000000000}"/>
          </ac:spMkLst>
        </pc:spChg>
        <pc:spChg chg="mod ord">
          <ac:chgData name="" userId="" providerId="" clId="Web-{C173F851-415E-4FBA-AC48-1F7DAAD9EBB8}" dt="2020-10-28T21:24:27.026" v="92" actId="14100"/>
          <ac:spMkLst>
            <pc:docMk/>
            <pc:sldMk cId="3702918191" sldId="258"/>
            <ac:spMk id="3" creationId="{00000000-0000-0000-0000-000000000000}"/>
          </ac:spMkLst>
        </pc:spChg>
      </pc:sldChg>
      <pc:sldChg chg="modSp mod modClrScheme chgLayout">
        <pc:chgData name="" userId="" providerId="" clId="Web-{C173F851-415E-4FBA-AC48-1F7DAAD9EBB8}" dt="2020-10-28T21:22:47.503" v="68" actId="14100"/>
        <pc:sldMkLst>
          <pc:docMk/>
          <pc:sldMk cId="705392252" sldId="259"/>
        </pc:sldMkLst>
        <pc:spChg chg="mod ord">
          <ac:chgData name="" userId="" providerId="" clId="Web-{C173F851-415E-4FBA-AC48-1F7DAAD9EBB8}" dt="2020-10-28T21:22:47.503" v="68" actId="14100"/>
          <ac:spMkLst>
            <pc:docMk/>
            <pc:sldMk cId="705392252" sldId="259"/>
            <ac:spMk id="2" creationId="{00000000-0000-0000-0000-000000000000}"/>
          </ac:spMkLst>
        </pc:spChg>
        <pc:spChg chg="mod ord">
          <ac:chgData name="" userId="" providerId="" clId="Web-{C173F851-415E-4FBA-AC48-1F7DAAD9EBB8}" dt="2020-10-28T21:22:31.799" v="66"/>
          <ac:spMkLst>
            <pc:docMk/>
            <pc:sldMk cId="705392252" sldId="259"/>
            <ac:spMk id="3" creationId="{00000000-0000-0000-0000-000000000000}"/>
          </ac:spMkLst>
        </pc:spChg>
      </pc:sldChg>
      <pc:sldChg chg="modSp mod modClrScheme chgLayout">
        <pc:chgData name="" userId="" providerId="" clId="Web-{C173F851-415E-4FBA-AC48-1F7DAAD9EBB8}" dt="2020-10-28T21:25:06.357" v="97" actId="14100"/>
        <pc:sldMkLst>
          <pc:docMk/>
          <pc:sldMk cId="2065557954" sldId="260"/>
        </pc:sldMkLst>
        <pc:spChg chg="mod ord">
          <ac:chgData name="" userId="" providerId="" clId="Web-{C173F851-415E-4FBA-AC48-1F7DAAD9EBB8}" dt="2020-10-28T21:24:54.278" v="95" actId="14100"/>
          <ac:spMkLst>
            <pc:docMk/>
            <pc:sldMk cId="2065557954" sldId="260"/>
            <ac:spMk id="2" creationId="{00000000-0000-0000-0000-000000000000}"/>
          </ac:spMkLst>
        </pc:spChg>
        <pc:spChg chg="mod ord">
          <ac:chgData name="" userId="" providerId="" clId="Web-{C173F851-415E-4FBA-AC48-1F7DAAD9EBB8}" dt="2020-10-28T21:25:06.357" v="97" actId="14100"/>
          <ac:spMkLst>
            <pc:docMk/>
            <pc:sldMk cId="2065557954" sldId="260"/>
            <ac:spMk id="3" creationId="{00000000-0000-0000-0000-000000000000}"/>
          </ac:spMkLst>
        </pc:spChg>
      </pc:sldChg>
      <pc:sldChg chg="addSp modSp mod modClrScheme chgLayout">
        <pc:chgData name="" userId="" providerId="" clId="Web-{C173F851-415E-4FBA-AC48-1F7DAAD9EBB8}" dt="2020-10-28T21:29:47.643" v="207" actId="20577"/>
        <pc:sldMkLst>
          <pc:docMk/>
          <pc:sldMk cId="1687254145" sldId="261"/>
        </pc:sldMkLst>
        <pc:spChg chg="mod ord">
          <ac:chgData name="" userId="" providerId="" clId="Web-{C173F851-415E-4FBA-AC48-1F7DAAD9EBB8}" dt="2020-10-28T21:28:04.995" v="144" actId="20577"/>
          <ac:spMkLst>
            <pc:docMk/>
            <pc:sldMk cId="1687254145" sldId="261"/>
            <ac:spMk id="2" creationId="{00000000-0000-0000-0000-000000000000}"/>
          </ac:spMkLst>
        </pc:spChg>
        <pc:spChg chg="mod ord">
          <ac:chgData name="" userId="" providerId="" clId="Web-{C173F851-415E-4FBA-AC48-1F7DAAD9EBB8}" dt="2020-10-28T21:29:47.643" v="207" actId="20577"/>
          <ac:spMkLst>
            <pc:docMk/>
            <pc:sldMk cId="1687254145" sldId="261"/>
            <ac:spMk id="3" creationId="{00000000-0000-0000-0000-000000000000}"/>
          </ac:spMkLst>
        </pc:spChg>
        <pc:spChg chg="add mod">
          <ac:chgData name="" userId="" providerId="" clId="Web-{C173F851-415E-4FBA-AC48-1F7DAAD9EBB8}" dt="2020-10-28T21:28:42.029" v="156" actId="20577"/>
          <ac:spMkLst>
            <pc:docMk/>
            <pc:sldMk cId="1687254145" sldId="261"/>
            <ac:spMk id="4" creationId="{12A9E243-8360-4D53-9AEC-D30F3F43ACCD}"/>
          </ac:spMkLst>
        </pc:spChg>
        <pc:spChg chg="add mod">
          <ac:chgData name="" userId="" providerId="" clId="Web-{C173F851-415E-4FBA-AC48-1F7DAAD9EBB8}" dt="2020-10-28T21:28:39.404" v="153" actId="20577"/>
          <ac:spMkLst>
            <pc:docMk/>
            <pc:sldMk cId="1687254145" sldId="261"/>
            <ac:spMk id="9" creationId="{33FF8589-FC6C-475C-9983-E8CA6501CD41}"/>
          </ac:spMkLst>
        </pc:spChg>
        <pc:picChg chg="mod">
          <ac:chgData name="" userId="" providerId="" clId="Web-{C173F851-415E-4FBA-AC48-1F7DAAD9EBB8}" dt="2020-10-28T21:27:36.524" v="138" actId="1076"/>
          <ac:picMkLst>
            <pc:docMk/>
            <pc:sldMk cId="1687254145" sldId="261"/>
            <ac:picMk id="5" creationId="{00000000-0000-0000-0000-000000000000}"/>
          </ac:picMkLst>
        </pc:picChg>
        <pc:picChg chg="mod">
          <ac:chgData name="" userId="" providerId="" clId="Web-{C173F851-415E-4FBA-AC48-1F7DAAD9EBB8}" dt="2020-10-28T21:27:06.647" v="130" actId="1076"/>
          <ac:picMkLst>
            <pc:docMk/>
            <pc:sldMk cId="1687254145" sldId="261"/>
            <ac:picMk id="6" creationId="{00000000-0000-0000-0000-000000000000}"/>
          </ac:picMkLst>
        </pc:picChg>
      </pc:sldChg>
      <pc:sldChg chg="modSp mod modClrScheme chgLayout">
        <pc:chgData name="" userId="" providerId="" clId="Web-{C173F851-415E-4FBA-AC48-1F7DAAD9EBB8}" dt="2020-10-28T21:22:31.799" v="66"/>
        <pc:sldMkLst>
          <pc:docMk/>
          <pc:sldMk cId="209411804" sldId="262"/>
        </pc:sldMkLst>
        <pc:spChg chg="mod ord">
          <ac:chgData name="" userId="" providerId="" clId="Web-{C173F851-415E-4FBA-AC48-1F7DAAD9EBB8}" dt="2020-10-28T21:22:31.799" v="66"/>
          <ac:spMkLst>
            <pc:docMk/>
            <pc:sldMk cId="209411804" sldId="262"/>
            <ac:spMk id="2" creationId="{00000000-0000-0000-0000-000000000000}"/>
          </ac:spMkLst>
        </pc:spChg>
        <pc:spChg chg="mod ord">
          <ac:chgData name="" userId="" providerId="" clId="Web-{C173F851-415E-4FBA-AC48-1F7DAAD9EBB8}" dt="2020-10-28T21:22:31.799" v="66"/>
          <ac:spMkLst>
            <pc:docMk/>
            <pc:sldMk cId="209411804" sldId="262"/>
            <ac:spMk id="3" creationId="{00000000-0000-0000-0000-000000000000}"/>
          </ac:spMkLst>
        </pc:spChg>
        <pc:picChg chg="mod">
          <ac:chgData name="" userId="" providerId="" clId="Web-{C173F851-415E-4FBA-AC48-1F7DAAD9EBB8}" dt="2020-10-28T21:18:36.406" v="26" actId="1076"/>
          <ac:picMkLst>
            <pc:docMk/>
            <pc:sldMk cId="209411804" sldId="262"/>
            <ac:picMk id="4" creationId="{00000000-0000-0000-0000-000000000000}"/>
          </ac:picMkLst>
        </pc:picChg>
      </pc:sldChg>
      <pc:sldMasterChg chg="del delSldLayout">
        <pc:chgData name="" userId="" providerId="" clId="Web-{C173F851-415E-4FBA-AC48-1F7DAAD9EBB8}" dt="2020-10-28T21:13:54.886" v="0"/>
        <pc:sldMasterMkLst>
          <pc:docMk/>
          <pc:sldMasterMk cId="2666620638" sldId="2147483648"/>
        </pc:sldMasterMkLst>
        <pc:sldLayoutChg chg="del">
          <pc:chgData name="" userId="" providerId="" clId="Web-{C173F851-415E-4FBA-AC48-1F7DAAD9EBB8}" dt="2020-10-28T21:13:54.886" v="0"/>
          <pc:sldLayoutMkLst>
            <pc:docMk/>
            <pc:sldMasterMk cId="2666620638" sldId="2147483648"/>
            <pc:sldLayoutMk cId="1036676063" sldId="2147483649"/>
          </pc:sldLayoutMkLst>
        </pc:sldLayoutChg>
        <pc:sldLayoutChg chg="del">
          <pc:chgData name="" userId="" providerId="" clId="Web-{C173F851-415E-4FBA-AC48-1F7DAAD9EBB8}" dt="2020-10-28T21:13:54.886" v="0"/>
          <pc:sldLayoutMkLst>
            <pc:docMk/>
            <pc:sldMasterMk cId="2666620638" sldId="2147483648"/>
            <pc:sldLayoutMk cId="4171394530" sldId="2147483650"/>
          </pc:sldLayoutMkLst>
        </pc:sldLayoutChg>
        <pc:sldLayoutChg chg="del">
          <pc:chgData name="" userId="" providerId="" clId="Web-{C173F851-415E-4FBA-AC48-1F7DAAD9EBB8}" dt="2020-10-28T21:13:54.886" v="0"/>
          <pc:sldLayoutMkLst>
            <pc:docMk/>
            <pc:sldMasterMk cId="2666620638" sldId="2147483648"/>
            <pc:sldLayoutMk cId="242778769" sldId="2147483651"/>
          </pc:sldLayoutMkLst>
        </pc:sldLayoutChg>
        <pc:sldLayoutChg chg="del">
          <pc:chgData name="" userId="" providerId="" clId="Web-{C173F851-415E-4FBA-AC48-1F7DAAD9EBB8}" dt="2020-10-28T21:13:54.886" v="0"/>
          <pc:sldLayoutMkLst>
            <pc:docMk/>
            <pc:sldMasterMk cId="2666620638" sldId="2147483648"/>
            <pc:sldLayoutMk cId="2972514585" sldId="2147483652"/>
          </pc:sldLayoutMkLst>
        </pc:sldLayoutChg>
        <pc:sldLayoutChg chg="del">
          <pc:chgData name="" userId="" providerId="" clId="Web-{C173F851-415E-4FBA-AC48-1F7DAAD9EBB8}" dt="2020-10-28T21:13:54.886" v="0"/>
          <pc:sldLayoutMkLst>
            <pc:docMk/>
            <pc:sldMasterMk cId="2666620638" sldId="2147483648"/>
            <pc:sldLayoutMk cId="738136895" sldId="2147483653"/>
          </pc:sldLayoutMkLst>
        </pc:sldLayoutChg>
        <pc:sldLayoutChg chg="del">
          <pc:chgData name="" userId="" providerId="" clId="Web-{C173F851-415E-4FBA-AC48-1F7DAAD9EBB8}" dt="2020-10-28T21:13:54.886" v="0"/>
          <pc:sldLayoutMkLst>
            <pc:docMk/>
            <pc:sldMasterMk cId="2666620638" sldId="2147483648"/>
            <pc:sldLayoutMk cId="937325009" sldId="2147483654"/>
          </pc:sldLayoutMkLst>
        </pc:sldLayoutChg>
        <pc:sldLayoutChg chg="del">
          <pc:chgData name="" userId="" providerId="" clId="Web-{C173F851-415E-4FBA-AC48-1F7DAAD9EBB8}" dt="2020-10-28T21:13:54.886" v="0"/>
          <pc:sldLayoutMkLst>
            <pc:docMk/>
            <pc:sldMasterMk cId="2666620638" sldId="2147483648"/>
            <pc:sldLayoutMk cId="3035045678" sldId="2147483655"/>
          </pc:sldLayoutMkLst>
        </pc:sldLayoutChg>
        <pc:sldLayoutChg chg="del">
          <pc:chgData name="" userId="" providerId="" clId="Web-{C173F851-415E-4FBA-AC48-1F7DAAD9EBB8}" dt="2020-10-28T21:13:54.886" v="0"/>
          <pc:sldLayoutMkLst>
            <pc:docMk/>
            <pc:sldMasterMk cId="2666620638" sldId="2147483648"/>
            <pc:sldLayoutMk cId="3033166009" sldId="2147483656"/>
          </pc:sldLayoutMkLst>
        </pc:sldLayoutChg>
        <pc:sldLayoutChg chg="del">
          <pc:chgData name="" userId="" providerId="" clId="Web-{C173F851-415E-4FBA-AC48-1F7DAAD9EBB8}" dt="2020-10-28T21:13:54.886" v="0"/>
          <pc:sldLayoutMkLst>
            <pc:docMk/>
            <pc:sldMasterMk cId="2666620638" sldId="2147483648"/>
            <pc:sldLayoutMk cId="2337870703" sldId="2147483657"/>
          </pc:sldLayoutMkLst>
        </pc:sldLayoutChg>
        <pc:sldLayoutChg chg="del">
          <pc:chgData name="" userId="" providerId="" clId="Web-{C173F851-415E-4FBA-AC48-1F7DAAD9EBB8}" dt="2020-10-28T21:13:54.886" v="0"/>
          <pc:sldLayoutMkLst>
            <pc:docMk/>
            <pc:sldMasterMk cId="2666620638" sldId="2147483648"/>
            <pc:sldLayoutMk cId="469686539" sldId="2147483658"/>
          </pc:sldLayoutMkLst>
        </pc:sldLayoutChg>
        <pc:sldLayoutChg chg="del">
          <pc:chgData name="" userId="" providerId="" clId="Web-{C173F851-415E-4FBA-AC48-1F7DAAD9EBB8}" dt="2020-10-28T21:13:54.886" v="0"/>
          <pc:sldLayoutMkLst>
            <pc:docMk/>
            <pc:sldMasterMk cId="2666620638" sldId="2147483648"/>
            <pc:sldLayoutMk cId="3828140149" sldId="2147483659"/>
          </pc:sldLayoutMkLst>
        </pc:sldLayoutChg>
      </pc:sldMasterChg>
      <pc:sldMasterChg chg="add del addSldLayout delSldLayout modSldLayout">
        <pc:chgData name="" userId="" providerId="" clId="Web-{C173F851-415E-4FBA-AC48-1F7DAAD9EBB8}" dt="2020-10-28T21:14:01.574" v="1"/>
        <pc:sldMasterMkLst>
          <pc:docMk/>
          <pc:sldMasterMk cId="1446079738" sldId="2147483660"/>
        </pc:sldMasterMkLst>
        <pc:sldLayoutChg chg="add del mod replId">
          <pc:chgData name="" userId="" providerId="" clId="Web-{C173F851-415E-4FBA-AC48-1F7DAAD9EBB8}" dt="2020-10-28T21:14:01.574" v="1"/>
          <pc:sldLayoutMkLst>
            <pc:docMk/>
            <pc:sldMasterMk cId="1446079738" sldId="2147483660"/>
            <pc:sldLayoutMk cId="3163466611" sldId="2147483661"/>
          </pc:sldLayoutMkLst>
        </pc:sldLayoutChg>
        <pc:sldLayoutChg chg="add del mod replId">
          <pc:chgData name="" userId="" providerId="" clId="Web-{C173F851-415E-4FBA-AC48-1F7DAAD9EBB8}" dt="2020-10-28T21:14:01.574" v="1"/>
          <pc:sldLayoutMkLst>
            <pc:docMk/>
            <pc:sldMasterMk cId="1446079738" sldId="2147483660"/>
            <pc:sldLayoutMk cId="328414638" sldId="2147483662"/>
          </pc:sldLayoutMkLst>
        </pc:sldLayoutChg>
        <pc:sldLayoutChg chg="add del mod replId">
          <pc:chgData name="" userId="" providerId="" clId="Web-{C173F851-415E-4FBA-AC48-1F7DAAD9EBB8}" dt="2020-10-28T21:14:01.574" v="1"/>
          <pc:sldLayoutMkLst>
            <pc:docMk/>
            <pc:sldMasterMk cId="1446079738" sldId="2147483660"/>
            <pc:sldLayoutMk cId="2527252705" sldId="2147483663"/>
          </pc:sldLayoutMkLst>
        </pc:sldLayoutChg>
        <pc:sldLayoutChg chg="add del mod replId">
          <pc:chgData name="" userId="" providerId="" clId="Web-{C173F851-415E-4FBA-AC48-1F7DAAD9EBB8}" dt="2020-10-28T21:14:01.574" v="1"/>
          <pc:sldLayoutMkLst>
            <pc:docMk/>
            <pc:sldMasterMk cId="1446079738" sldId="2147483660"/>
            <pc:sldLayoutMk cId="2225255326" sldId="2147483664"/>
          </pc:sldLayoutMkLst>
        </pc:sldLayoutChg>
        <pc:sldLayoutChg chg="add del mod replId">
          <pc:chgData name="" userId="" providerId="" clId="Web-{C173F851-415E-4FBA-AC48-1F7DAAD9EBB8}" dt="2020-10-28T21:14:01.574" v="1"/>
          <pc:sldLayoutMkLst>
            <pc:docMk/>
            <pc:sldMasterMk cId="1446079738" sldId="2147483660"/>
            <pc:sldLayoutMk cId="4081721461" sldId="2147483665"/>
          </pc:sldLayoutMkLst>
        </pc:sldLayoutChg>
        <pc:sldLayoutChg chg="add del mod replId">
          <pc:chgData name="" userId="" providerId="" clId="Web-{C173F851-415E-4FBA-AC48-1F7DAAD9EBB8}" dt="2020-10-28T21:14:01.574" v="1"/>
          <pc:sldLayoutMkLst>
            <pc:docMk/>
            <pc:sldMasterMk cId="1446079738" sldId="2147483660"/>
            <pc:sldLayoutMk cId="218365720" sldId="2147483666"/>
          </pc:sldLayoutMkLst>
        </pc:sldLayoutChg>
        <pc:sldLayoutChg chg="add del mod replId">
          <pc:chgData name="" userId="" providerId="" clId="Web-{C173F851-415E-4FBA-AC48-1F7DAAD9EBB8}" dt="2020-10-28T21:14:01.574" v="1"/>
          <pc:sldLayoutMkLst>
            <pc:docMk/>
            <pc:sldMasterMk cId="1446079738" sldId="2147483660"/>
            <pc:sldLayoutMk cId="2740663181" sldId="2147483667"/>
          </pc:sldLayoutMkLst>
        </pc:sldLayoutChg>
        <pc:sldLayoutChg chg="add del mod replId">
          <pc:chgData name="" userId="" providerId="" clId="Web-{C173F851-415E-4FBA-AC48-1F7DAAD9EBB8}" dt="2020-10-28T21:14:01.574" v="1"/>
          <pc:sldLayoutMkLst>
            <pc:docMk/>
            <pc:sldMasterMk cId="1446079738" sldId="2147483660"/>
            <pc:sldLayoutMk cId="287130155" sldId="2147483668"/>
          </pc:sldLayoutMkLst>
        </pc:sldLayoutChg>
        <pc:sldLayoutChg chg="add del mod replId">
          <pc:chgData name="" userId="" providerId="" clId="Web-{C173F851-415E-4FBA-AC48-1F7DAAD9EBB8}" dt="2020-10-28T21:14:01.574" v="1"/>
          <pc:sldLayoutMkLst>
            <pc:docMk/>
            <pc:sldMasterMk cId="1446079738" sldId="2147483660"/>
            <pc:sldLayoutMk cId="1682406539" sldId="2147483669"/>
          </pc:sldLayoutMkLst>
        </pc:sldLayoutChg>
        <pc:sldLayoutChg chg="add del mod replId">
          <pc:chgData name="" userId="" providerId="" clId="Web-{C173F851-415E-4FBA-AC48-1F7DAAD9EBB8}" dt="2020-10-28T21:14:01.574" v="1"/>
          <pc:sldLayoutMkLst>
            <pc:docMk/>
            <pc:sldMasterMk cId="1446079738" sldId="2147483660"/>
            <pc:sldLayoutMk cId="4160767657" sldId="2147483670"/>
          </pc:sldLayoutMkLst>
        </pc:sldLayoutChg>
        <pc:sldLayoutChg chg="add del mod replId">
          <pc:chgData name="" userId="" providerId="" clId="Web-{C173F851-415E-4FBA-AC48-1F7DAAD9EBB8}" dt="2020-10-28T21:14:01.574" v="1"/>
          <pc:sldLayoutMkLst>
            <pc:docMk/>
            <pc:sldMasterMk cId="1446079738" sldId="2147483660"/>
            <pc:sldLayoutMk cId="180731861" sldId="2147483671"/>
          </pc:sldLayoutMkLst>
        </pc:sldLayoutChg>
      </pc:sldMasterChg>
      <pc:sldMasterChg chg="add del addSldLayout delSldLayout modSldLayout">
        <pc:chgData name="" userId="" providerId="" clId="Web-{C173F851-415E-4FBA-AC48-1F7DAAD9EBB8}" dt="2020-10-28T21:14:19.731" v="2"/>
        <pc:sldMasterMkLst>
          <pc:docMk/>
          <pc:sldMasterMk cId="2781512612" sldId="2147483672"/>
        </pc:sldMasterMkLst>
        <pc:sldLayoutChg chg="add del mod replId">
          <pc:chgData name="" userId="" providerId="" clId="Web-{C173F851-415E-4FBA-AC48-1F7DAAD9EBB8}" dt="2020-10-28T21:14:19.731" v="2"/>
          <pc:sldLayoutMkLst>
            <pc:docMk/>
            <pc:sldMasterMk cId="2781512612" sldId="2147483672"/>
            <pc:sldLayoutMk cId="2749101325" sldId="2147483673"/>
          </pc:sldLayoutMkLst>
        </pc:sldLayoutChg>
        <pc:sldLayoutChg chg="add del mod replId">
          <pc:chgData name="" userId="" providerId="" clId="Web-{C173F851-415E-4FBA-AC48-1F7DAAD9EBB8}" dt="2020-10-28T21:14:19.731" v="2"/>
          <pc:sldLayoutMkLst>
            <pc:docMk/>
            <pc:sldMasterMk cId="2781512612" sldId="2147483672"/>
            <pc:sldLayoutMk cId="4145284732" sldId="2147483674"/>
          </pc:sldLayoutMkLst>
        </pc:sldLayoutChg>
        <pc:sldLayoutChg chg="add del mod replId">
          <pc:chgData name="" userId="" providerId="" clId="Web-{C173F851-415E-4FBA-AC48-1F7DAAD9EBB8}" dt="2020-10-28T21:14:19.731" v="2"/>
          <pc:sldLayoutMkLst>
            <pc:docMk/>
            <pc:sldMasterMk cId="2781512612" sldId="2147483672"/>
            <pc:sldLayoutMk cId="2537044060" sldId="2147483675"/>
          </pc:sldLayoutMkLst>
        </pc:sldLayoutChg>
        <pc:sldLayoutChg chg="add del mod replId">
          <pc:chgData name="" userId="" providerId="" clId="Web-{C173F851-415E-4FBA-AC48-1F7DAAD9EBB8}" dt="2020-10-28T21:14:19.731" v="2"/>
          <pc:sldLayoutMkLst>
            <pc:docMk/>
            <pc:sldMasterMk cId="2781512612" sldId="2147483672"/>
            <pc:sldLayoutMk cId="272614236" sldId="2147483676"/>
          </pc:sldLayoutMkLst>
        </pc:sldLayoutChg>
        <pc:sldLayoutChg chg="add del mod replId">
          <pc:chgData name="" userId="" providerId="" clId="Web-{C173F851-415E-4FBA-AC48-1F7DAAD9EBB8}" dt="2020-10-28T21:14:19.731" v="2"/>
          <pc:sldLayoutMkLst>
            <pc:docMk/>
            <pc:sldMasterMk cId="2781512612" sldId="2147483672"/>
            <pc:sldLayoutMk cId="3302117575" sldId="2147483677"/>
          </pc:sldLayoutMkLst>
        </pc:sldLayoutChg>
        <pc:sldLayoutChg chg="add del mod replId">
          <pc:chgData name="" userId="" providerId="" clId="Web-{C173F851-415E-4FBA-AC48-1F7DAAD9EBB8}" dt="2020-10-28T21:14:19.731" v="2"/>
          <pc:sldLayoutMkLst>
            <pc:docMk/>
            <pc:sldMasterMk cId="2781512612" sldId="2147483672"/>
            <pc:sldLayoutMk cId="2375240634" sldId="2147483678"/>
          </pc:sldLayoutMkLst>
        </pc:sldLayoutChg>
        <pc:sldLayoutChg chg="add del mod replId">
          <pc:chgData name="" userId="" providerId="" clId="Web-{C173F851-415E-4FBA-AC48-1F7DAAD9EBB8}" dt="2020-10-28T21:14:19.731" v="2"/>
          <pc:sldLayoutMkLst>
            <pc:docMk/>
            <pc:sldMasterMk cId="2781512612" sldId="2147483672"/>
            <pc:sldLayoutMk cId="1242168006" sldId="2147483679"/>
          </pc:sldLayoutMkLst>
        </pc:sldLayoutChg>
        <pc:sldLayoutChg chg="add del mod replId">
          <pc:chgData name="" userId="" providerId="" clId="Web-{C173F851-415E-4FBA-AC48-1F7DAAD9EBB8}" dt="2020-10-28T21:14:19.731" v="2"/>
          <pc:sldLayoutMkLst>
            <pc:docMk/>
            <pc:sldMasterMk cId="2781512612" sldId="2147483672"/>
            <pc:sldLayoutMk cId="300448480" sldId="2147483680"/>
          </pc:sldLayoutMkLst>
        </pc:sldLayoutChg>
        <pc:sldLayoutChg chg="add del mod replId">
          <pc:chgData name="" userId="" providerId="" clId="Web-{C173F851-415E-4FBA-AC48-1F7DAAD9EBB8}" dt="2020-10-28T21:14:19.731" v="2"/>
          <pc:sldLayoutMkLst>
            <pc:docMk/>
            <pc:sldMasterMk cId="2781512612" sldId="2147483672"/>
            <pc:sldLayoutMk cId="3459120195" sldId="2147483681"/>
          </pc:sldLayoutMkLst>
        </pc:sldLayoutChg>
        <pc:sldLayoutChg chg="add del mod replId">
          <pc:chgData name="" userId="" providerId="" clId="Web-{C173F851-415E-4FBA-AC48-1F7DAAD9EBB8}" dt="2020-10-28T21:14:19.731" v="2"/>
          <pc:sldLayoutMkLst>
            <pc:docMk/>
            <pc:sldMasterMk cId="2781512612" sldId="2147483672"/>
            <pc:sldLayoutMk cId="3226577709" sldId="2147483682"/>
          </pc:sldLayoutMkLst>
        </pc:sldLayoutChg>
        <pc:sldLayoutChg chg="add del mod replId">
          <pc:chgData name="" userId="" providerId="" clId="Web-{C173F851-415E-4FBA-AC48-1F7DAAD9EBB8}" dt="2020-10-28T21:14:19.731" v="2"/>
          <pc:sldLayoutMkLst>
            <pc:docMk/>
            <pc:sldMasterMk cId="2781512612" sldId="2147483672"/>
            <pc:sldLayoutMk cId="3893877857" sldId="2147483683"/>
          </pc:sldLayoutMkLst>
        </pc:sldLayoutChg>
      </pc:sldMasterChg>
      <pc:sldMasterChg chg="add del addSldLayout delSldLayout modSldLayout">
        <pc:chgData name="" userId="" providerId="" clId="Web-{C173F851-415E-4FBA-AC48-1F7DAAD9EBB8}" dt="2020-10-28T21:14:36.311" v="3"/>
        <pc:sldMasterMkLst>
          <pc:docMk/>
          <pc:sldMasterMk cId="2856309928" sldId="2147483684"/>
        </pc:sldMasterMkLst>
        <pc:sldLayoutChg chg="add del mod replId">
          <pc:chgData name="" userId="" providerId="" clId="Web-{C173F851-415E-4FBA-AC48-1F7DAAD9EBB8}" dt="2020-10-28T21:14:36.311" v="3"/>
          <pc:sldLayoutMkLst>
            <pc:docMk/>
            <pc:sldMasterMk cId="2856309928" sldId="2147483684"/>
            <pc:sldLayoutMk cId="1023559227" sldId="2147483685"/>
          </pc:sldLayoutMkLst>
        </pc:sldLayoutChg>
        <pc:sldLayoutChg chg="add del mod replId">
          <pc:chgData name="" userId="" providerId="" clId="Web-{C173F851-415E-4FBA-AC48-1F7DAAD9EBB8}" dt="2020-10-28T21:14:36.311" v="3"/>
          <pc:sldLayoutMkLst>
            <pc:docMk/>
            <pc:sldMasterMk cId="2856309928" sldId="2147483684"/>
            <pc:sldLayoutMk cId="2960698155" sldId="2147483686"/>
          </pc:sldLayoutMkLst>
        </pc:sldLayoutChg>
        <pc:sldLayoutChg chg="add del mod replId">
          <pc:chgData name="" userId="" providerId="" clId="Web-{C173F851-415E-4FBA-AC48-1F7DAAD9EBB8}" dt="2020-10-28T21:14:36.311" v="3"/>
          <pc:sldLayoutMkLst>
            <pc:docMk/>
            <pc:sldMasterMk cId="2856309928" sldId="2147483684"/>
            <pc:sldLayoutMk cId="2135827980" sldId="2147483687"/>
          </pc:sldLayoutMkLst>
        </pc:sldLayoutChg>
        <pc:sldLayoutChg chg="add del mod replId">
          <pc:chgData name="" userId="" providerId="" clId="Web-{C173F851-415E-4FBA-AC48-1F7DAAD9EBB8}" dt="2020-10-28T21:14:36.311" v="3"/>
          <pc:sldLayoutMkLst>
            <pc:docMk/>
            <pc:sldMasterMk cId="2856309928" sldId="2147483684"/>
            <pc:sldLayoutMk cId="1094479321" sldId="2147483688"/>
          </pc:sldLayoutMkLst>
        </pc:sldLayoutChg>
        <pc:sldLayoutChg chg="add del mod replId">
          <pc:chgData name="" userId="" providerId="" clId="Web-{C173F851-415E-4FBA-AC48-1F7DAAD9EBB8}" dt="2020-10-28T21:14:36.311" v="3"/>
          <pc:sldLayoutMkLst>
            <pc:docMk/>
            <pc:sldMasterMk cId="2856309928" sldId="2147483684"/>
            <pc:sldLayoutMk cId="2920702076" sldId="2147483689"/>
          </pc:sldLayoutMkLst>
        </pc:sldLayoutChg>
        <pc:sldLayoutChg chg="add del mod replId">
          <pc:chgData name="" userId="" providerId="" clId="Web-{C173F851-415E-4FBA-AC48-1F7DAAD9EBB8}" dt="2020-10-28T21:14:36.311" v="3"/>
          <pc:sldLayoutMkLst>
            <pc:docMk/>
            <pc:sldMasterMk cId="2856309928" sldId="2147483684"/>
            <pc:sldLayoutMk cId="4121999620" sldId="2147483690"/>
          </pc:sldLayoutMkLst>
        </pc:sldLayoutChg>
        <pc:sldLayoutChg chg="add del mod replId">
          <pc:chgData name="" userId="" providerId="" clId="Web-{C173F851-415E-4FBA-AC48-1F7DAAD9EBB8}" dt="2020-10-28T21:14:36.311" v="3"/>
          <pc:sldLayoutMkLst>
            <pc:docMk/>
            <pc:sldMasterMk cId="2856309928" sldId="2147483684"/>
            <pc:sldLayoutMk cId="2078146905" sldId="2147483691"/>
          </pc:sldLayoutMkLst>
        </pc:sldLayoutChg>
        <pc:sldLayoutChg chg="add del mod replId">
          <pc:chgData name="" userId="" providerId="" clId="Web-{C173F851-415E-4FBA-AC48-1F7DAAD9EBB8}" dt="2020-10-28T21:14:36.311" v="3"/>
          <pc:sldLayoutMkLst>
            <pc:docMk/>
            <pc:sldMasterMk cId="2856309928" sldId="2147483684"/>
            <pc:sldLayoutMk cId="2842990055" sldId="2147483692"/>
          </pc:sldLayoutMkLst>
        </pc:sldLayoutChg>
        <pc:sldLayoutChg chg="add del mod replId">
          <pc:chgData name="" userId="" providerId="" clId="Web-{C173F851-415E-4FBA-AC48-1F7DAAD9EBB8}" dt="2020-10-28T21:14:36.311" v="3"/>
          <pc:sldLayoutMkLst>
            <pc:docMk/>
            <pc:sldMasterMk cId="2856309928" sldId="2147483684"/>
            <pc:sldLayoutMk cId="3005091078" sldId="2147483693"/>
          </pc:sldLayoutMkLst>
        </pc:sldLayoutChg>
        <pc:sldLayoutChg chg="add del mod replId">
          <pc:chgData name="" userId="" providerId="" clId="Web-{C173F851-415E-4FBA-AC48-1F7DAAD9EBB8}" dt="2020-10-28T21:14:36.311" v="3"/>
          <pc:sldLayoutMkLst>
            <pc:docMk/>
            <pc:sldMasterMk cId="2856309928" sldId="2147483684"/>
            <pc:sldLayoutMk cId="1561752510" sldId="2147483694"/>
          </pc:sldLayoutMkLst>
        </pc:sldLayoutChg>
        <pc:sldLayoutChg chg="add del mod replId">
          <pc:chgData name="" userId="" providerId="" clId="Web-{C173F851-415E-4FBA-AC48-1F7DAAD9EBB8}" dt="2020-10-28T21:14:36.311" v="3"/>
          <pc:sldLayoutMkLst>
            <pc:docMk/>
            <pc:sldMasterMk cId="2856309928" sldId="2147483684"/>
            <pc:sldLayoutMk cId="295817207" sldId="2147483695"/>
          </pc:sldLayoutMkLst>
        </pc:sldLayoutChg>
      </pc:sldMasterChg>
      <pc:sldMasterChg chg="add del addSldLayout delSldLayout modSldLayout">
        <pc:chgData name="" userId="" providerId="" clId="Web-{C173F851-415E-4FBA-AC48-1F7DAAD9EBB8}" dt="2020-10-28T21:14:50.593" v="4"/>
        <pc:sldMasterMkLst>
          <pc:docMk/>
          <pc:sldMasterMk cId="611854001" sldId="2147483696"/>
        </pc:sldMasterMkLst>
        <pc:sldLayoutChg chg="add del mod replId">
          <pc:chgData name="" userId="" providerId="" clId="Web-{C173F851-415E-4FBA-AC48-1F7DAAD9EBB8}" dt="2020-10-28T21:14:50.593" v="4"/>
          <pc:sldLayoutMkLst>
            <pc:docMk/>
            <pc:sldMasterMk cId="611854001" sldId="2147483696"/>
            <pc:sldLayoutMk cId="2225734528" sldId="2147483697"/>
          </pc:sldLayoutMkLst>
        </pc:sldLayoutChg>
        <pc:sldLayoutChg chg="add del mod replId">
          <pc:chgData name="" userId="" providerId="" clId="Web-{C173F851-415E-4FBA-AC48-1F7DAAD9EBB8}" dt="2020-10-28T21:14:50.593" v="4"/>
          <pc:sldLayoutMkLst>
            <pc:docMk/>
            <pc:sldMasterMk cId="611854001" sldId="2147483696"/>
            <pc:sldLayoutMk cId="704734293" sldId="2147483698"/>
          </pc:sldLayoutMkLst>
        </pc:sldLayoutChg>
        <pc:sldLayoutChg chg="add del mod replId">
          <pc:chgData name="" userId="" providerId="" clId="Web-{C173F851-415E-4FBA-AC48-1F7DAAD9EBB8}" dt="2020-10-28T21:14:50.593" v="4"/>
          <pc:sldLayoutMkLst>
            <pc:docMk/>
            <pc:sldMasterMk cId="611854001" sldId="2147483696"/>
            <pc:sldLayoutMk cId="1915918313" sldId="2147483699"/>
          </pc:sldLayoutMkLst>
        </pc:sldLayoutChg>
        <pc:sldLayoutChg chg="add del mod replId">
          <pc:chgData name="" userId="" providerId="" clId="Web-{C173F851-415E-4FBA-AC48-1F7DAAD9EBB8}" dt="2020-10-28T21:14:50.593" v="4"/>
          <pc:sldLayoutMkLst>
            <pc:docMk/>
            <pc:sldMasterMk cId="611854001" sldId="2147483696"/>
            <pc:sldLayoutMk cId="3315301818" sldId="2147483700"/>
          </pc:sldLayoutMkLst>
        </pc:sldLayoutChg>
        <pc:sldLayoutChg chg="add del mod replId">
          <pc:chgData name="" userId="" providerId="" clId="Web-{C173F851-415E-4FBA-AC48-1F7DAAD9EBB8}" dt="2020-10-28T21:14:50.593" v="4"/>
          <pc:sldLayoutMkLst>
            <pc:docMk/>
            <pc:sldMasterMk cId="611854001" sldId="2147483696"/>
            <pc:sldLayoutMk cId="3945413109" sldId="2147483701"/>
          </pc:sldLayoutMkLst>
        </pc:sldLayoutChg>
        <pc:sldLayoutChg chg="add del mod replId">
          <pc:chgData name="" userId="" providerId="" clId="Web-{C173F851-415E-4FBA-AC48-1F7DAAD9EBB8}" dt="2020-10-28T21:14:50.593" v="4"/>
          <pc:sldLayoutMkLst>
            <pc:docMk/>
            <pc:sldMasterMk cId="611854001" sldId="2147483696"/>
            <pc:sldLayoutMk cId="3317871047" sldId="2147483702"/>
          </pc:sldLayoutMkLst>
        </pc:sldLayoutChg>
        <pc:sldLayoutChg chg="add del mod replId">
          <pc:chgData name="" userId="" providerId="" clId="Web-{C173F851-415E-4FBA-AC48-1F7DAAD9EBB8}" dt="2020-10-28T21:14:50.593" v="4"/>
          <pc:sldLayoutMkLst>
            <pc:docMk/>
            <pc:sldMasterMk cId="611854001" sldId="2147483696"/>
            <pc:sldLayoutMk cId="43941522" sldId="2147483703"/>
          </pc:sldLayoutMkLst>
        </pc:sldLayoutChg>
        <pc:sldLayoutChg chg="add del mod replId">
          <pc:chgData name="" userId="" providerId="" clId="Web-{C173F851-415E-4FBA-AC48-1F7DAAD9EBB8}" dt="2020-10-28T21:14:50.593" v="4"/>
          <pc:sldLayoutMkLst>
            <pc:docMk/>
            <pc:sldMasterMk cId="611854001" sldId="2147483696"/>
            <pc:sldLayoutMk cId="1498004835" sldId="2147483704"/>
          </pc:sldLayoutMkLst>
        </pc:sldLayoutChg>
        <pc:sldLayoutChg chg="add del mod replId">
          <pc:chgData name="" userId="" providerId="" clId="Web-{C173F851-415E-4FBA-AC48-1F7DAAD9EBB8}" dt="2020-10-28T21:14:50.593" v="4"/>
          <pc:sldLayoutMkLst>
            <pc:docMk/>
            <pc:sldMasterMk cId="611854001" sldId="2147483696"/>
            <pc:sldLayoutMk cId="1898129731" sldId="2147483705"/>
          </pc:sldLayoutMkLst>
        </pc:sldLayoutChg>
        <pc:sldLayoutChg chg="add del mod replId">
          <pc:chgData name="" userId="" providerId="" clId="Web-{C173F851-415E-4FBA-AC48-1F7DAAD9EBB8}" dt="2020-10-28T21:14:50.593" v="4"/>
          <pc:sldLayoutMkLst>
            <pc:docMk/>
            <pc:sldMasterMk cId="611854001" sldId="2147483696"/>
            <pc:sldLayoutMk cId="318190831" sldId="2147483706"/>
          </pc:sldLayoutMkLst>
        </pc:sldLayoutChg>
        <pc:sldLayoutChg chg="add del mod replId">
          <pc:chgData name="" userId="" providerId="" clId="Web-{C173F851-415E-4FBA-AC48-1F7DAAD9EBB8}" dt="2020-10-28T21:14:50.593" v="4"/>
          <pc:sldLayoutMkLst>
            <pc:docMk/>
            <pc:sldMasterMk cId="611854001" sldId="2147483696"/>
            <pc:sldLayoutMk cId="333201541" sldId="2147483707"/>
          </pc:sldLayoutMkLst>
        </pc:sldLayoutChg>
        <pc:sldLayoutChg chg="add del mod replId">
          <pc:chgData name="" userId="" providerId="" clId="Web-{C173F851-415E-4FBA-AC48-1F7DAAD9EBB8}" dt="2020-10-28T21:14:50.593" v="4"/>
          <pc:sldLayoutMkLst>
            <pc:docMk/>
            <pc:sldMasterMk cId="611854001" sldId="2147483696"/>
            <pc:sldLayoutMk cId="143517717" sldId="2147483708"/>
          </pc:sldLayoutMkLst>
        </pc:sldLayoutChg>
        <pc:sldLayoutChg chg="add del mod replId">
          <pc:chgData name="" userId="" providerId="" clId="Web-{C173F851-415E-4FBA-AC48-1F7DAAD9EBB8}" dt="2020-10-28T21:14:50.593" v="4"/>
          <pc:sldLayoutMkLst>
            <pc:docMk/>
            <pc:sldMasterMk cId="611854001" sldId="2147483696"/>
            <pc:sldLayoutMk cId="498703054" sldId="2147483709"/>
          </pc:sldLayoutMkLst>
        </pc:sldLayoutChg>
        <pc:sldLayoutChg chg="add del mod replId">
          <pc:chgData name="" userId="" providerId="" clId="Web-{C173F851-415E-4FBA-AC48-1F7DAAD9EBB8}" dt="2020-10-28T21:14:50.593" v="4"/>
          <pc:sldLayoutMkLst>
            <pc:docMk/>
            <pc:sldMasterMk cId="611854001" sldId="2147483696"/>
            <pc:sldLayoutMk cId="2971419386" sldId="2147483710"/>
          </pc:sldLayoutMkLst>
        </pc:sldLayoutChg>
        <pc:sldLayoutChg chg="add del mod replId">
          <pc:chgData name="" userId="" providerId="" clId="Web-{C173F851-415E-4FBA-AC48-1F7DAAD9EBB8}" dt="2020-10-28T21:14:50.593" v="4"/>
          <pc:sldLayoutMkLst>
            <pc:docMk/>
            <pc:sldMasterMk cId="611854001" sldId="2147483696"/>
            <pc:sldLayoutMk cId="400763426" sldId="2147483711"/>
          </pc:sldLayoutMkLst>
        </pc:sldLayoutChg>
        <pc:sldLayoutChg chg="add del mod replId">
          <pc:chgData name="" userId="" providerId="" clId="Web-{C173F851-415E-4FBA-AC48-1F7DAAD9EBB8}" dt="2020-10-28T21:14:50.593" v="4"/>
          <pc:sldLayoutMkLst>
            <pc:docMk/>
            <pc:sldMasterMk cId="611854001" sldId="2147483696"/>
            <pc:sldLayoutMk cId="1585200440" sldId="2147483712"/>
          </pc:sldLayoutMkLst>
        </pc:sldLayoutChg>
        <pc:sldLayoutChg chg="add del mod replId">
          <pc:chgData name="" userId="" providerId="" clId="Web-{C173F851-415E-4FBA-AC48-1F7DAAD9EBB8}" dt="2020-10-28T21:14:50.593" v="4"/>
          <pc:sldLayoutMkLst>
            <pc:docMk/>
            <pc:sldMasterMk cId="611854001" sldId="2147483696"/>
            <pc:sldLayoutMk cId="3051740424" sldId="2147483713"/>
          </pc:sldLayoutMkLst>
        </pc:sldLayoutChg>
      </pc:sldMasterChg>
      <pc:sldMasterChg chg="add del addSldLayout delSldLayout modSldLayout">
        <pc:chgData name="" userId="" providerId="" clId="Web-{C173F851-415E-4FBA-AC48-1F7DAAD9EBB8}" dt="2020-10-28T21:15:06" v="5"/>
        <pc:sldMasterMkLst>
          <pc:docMk/>
          <pc:sldMasterMk cId="2810146229" sldId="2147483714"/>
        </pc:sldMasterMkLst>
        <pc:sldLayoutChg chg="add del mod replId">
          <pc:chgData name="" userId="" providerId="" clId="Web-{C173F851-415E-4FBA-AC48-1F7DAAD9EBB8}" dt="2020-10-28T21:15:06" v="5"/>
          <pc:sldLayoutMkLst>
            <pc:docMk/>
            <pc:sldMasterMk cId="2810146229" sldId="2147483714"/>
            <pc:sldLayoutMk cId="3808715021" sldId="2147483715"/>
          </pc:sldLayoutMkLst>
        </pc:sldLayoutChg>
        <pc:sldLayoutChg chg="add del mod replId">
          <pc:chgData name="" userId="" providerId="" clId="Web-{C173F851-415E-4FBA-AC48-1F7DAAD9EBB8}" dt="2020-10-28T21:15:06" v="5"/>
          <pc:sldLayoutMkLst>
            <pc:docMk/>
            <pc:sldMasterMk cId="2810146229" sldId="2147483714"/>
            <pc:sldLayoutMk cId="1337881519" sldId="2147483716"/>
          </pc:sldLayoutMkLst>
        </pc:sldLayoutChg>
        <pc:sldLayoutChg chg="add del mod replId">
          <pc:chgData name="" userId="" providerId="" clId="Web-{C173F851-415E-4FBA-AC48-1F7DAAD9EBB8}" dt="2020-10-28T21:15:06" v="5"/>
          <pc:sldLayoutMkLst>
            <pc:docMk/>
            <pc:sldMasterMk cId="2810146229" sldId="2147483714"/>
            <pc:sldLayoutMk cId="2518831034" sldId="2147483717"/>
          </pc:sldLayoutMkLst>
        </pc:sldLayoutChg>
        <pc:sldLayoutChg chg="add del mod replId">
          <pc:chgData name="" userId="" providerId="" clId="Web-{C173F851-415E-4FBA-AC48-1F7DAAD9EBB8}" dt="2020-10-28T21:15:06" v="5"/>
          <pc:sldLayoutMkLst>
            <pc:docMk/>
            <pc:sldMasterMk cId="2810146229" sldId="2147483714"/>
            <pc:sldLayoutMk cId="1445128240" sldId="2147483718"/>
          </pc:sldLayoutMkLst>
        </pc:sldLayoutChg>
        <pc:sldLayoutChg chg="add del mod replId">
          <pc:chgData name="" userId="" providerId="" clId="Web-{C173F851-415E-4FBA-AC48-1F7DAAD9EBB8}" dt="2020-10-28T21:15:06" v="5"/>
          <pc:sldLayoutMkLst>
            <pc:docMk/>
            <pc:sldMasterMk cId="2810146229" sldId="2147483714"/>
            <pc:sldLayoutMk cId="3302976174" sldId="2147483719"/>
          </pc:sldLayoutMkLst>
        </pc:sldLayoutChg>
        <pc:sldLayoutChg chg="add del mod replId">
          <pc:chgData name="" userId="" providerId="" clId="Web-{C173F851-415E-4FBA-AC48-1F7DAAD9EBB8}" dt="2020-10-28T21:15:06" v="5"/>
          <pc:sldLayoutMkLst>
            <pc:docMk/>
            <pc:sldMasterMk cId="2810146229" sldId="2147483714"/>
            <pc:sldLayoutMk cId="1830328753" sldId="2147483720"/>
          </pc:sldLayoutMkLst>
        </pc:sldLayoutChg>
        <pc:sldLayoutChg chg="add del mod replId">
          <pc:chgData name="" userId="" providerId="" clId="Web-{C173F851-415E-4FBA-AC48-1F7DAAD9EBB8}" dt="2020-10-28T21:15:06" v="5"/>
          <pc:sldLayoutMkLst>
            <pc:docMk/>
            <pc:sldMasterMk cId="2810146229" sldId="2147483714"/>
            <pc:sldLayoutMk cId="1183075250" sldId="2147483721"/>
          </pc:sldLayoutMkLst>
        </pc:sldLayoutChg>
        <pc:sldLayoutChg chg="add del mod replId">
          <pc:chgData name="" userId="" providerId="" clId="Web-{C173F851-415E-4FBA-AC48-1F7DAAD9EBB8}" dt="2020-10-28T21:15:06" v="5"/>
          <pc:sldLayoutMkLst>
            <pc:docMk/>
            <pc:sldMasterMk cId="2810146229" sldId="2147483714"/>
            <pc:sldLayoutMk cId="3656251061" sldId="2147483722"/>
          </pc:sldLayoutMkLst>
        </pc:sldLayoutChg>
        <pc:sldLayoutChg chg="add del mod replId">
          <pc:chgData name="" userId="" providerId="" clId="Web-{C173F851-415E-4FBA-AC48-1F7DAAD9EBB8}" dt="2020-10-28T21:15:06" v="5"/>
          <pc:sldLayoutMkLst>
            <pc:docMk/>
            <pc:sldMasterMk cId="2810146229" sldId="2147483714"/>
            <pc:sldLayoutMk cId="2505448575" sldId="2147483723"/>
          </pc:sldLayoutMkLst>
        </pc:sldLayoutChg>
        <pc:sldLayoutChg chg="add del mod replId">
          <pc:chgData name="" userId="" providerId="" clId="Web-{C173F851-415E-4FBA-AC48-1F7DAAD9EBB8}" dt="2020-10-28T21:15:06" v="5"/>
          <pc:sldLayoutMkLst>
            <pc:docMk/>
            <pc:sldMasterMk cId="2810146229" sldId="2147483714"/>
            <pc:sldLayoutMk cId="1633245915" sldId="2147483724"/>
          </pc:sldLayoutMkLst>
        </pc:sldLayoutChg>
        <pc:sldLayoutChg chg="add del mod replId">
          <pc:chgData name="" userId="" providerId="" clId="Web-{C173F851-415E-4FBA-AC48-1F7DAAD9EBB8}" dt="2020-10-28T21:15:06" v="5"/>
          <pc:sldLayoutMkLst>
            <pc:docMk/>
            <pc:sldMasterMk cId="2810146229" sldId="2147483714"/>
            <pc:sldLayoutMk cId="347235391" sldId="2147483725"/>
          </pc:sldLayoutMkLst>
        </pc:sldLayoutChg>
        <pc:sldLayoutChg chg="add del mod replId">
          <pc:chgData name="" userId="" providerId="" clId="Web-{C173F851-415E-4FBA-AC48-1F7DAAD9EBB8}" dt="2020-10-28T21:15:06" v="5"/>
          <pc:sldLayoutMkLst>
            <pc:docMk/>
            <pc:sldMasterMk cId="2810146229" sldId="2147483714"/>
            <pc:sldLayoutMk cId="969057507" sldId="2147483726"/>
          </pc:sldLayoutMkLst>
        </pc:sldLayoutChg>
        <pc:sldLayoutChg chg="add del mod replId">
          <pc:chgData name="" userId="" providerId="" clId="Web-{C173F851-415E-4FBA-AC48-1F7DAAD9EBB8}" dt="2020-10-28T21:15:06" v="5"/>
          <pc:sldLayoutMkLst>
            <pc:docMk/>
            <pc:sldMasterMk cId="2810146229" sldId="2147483714"/>
            <pc:sldLayoutMk cId="266090330" sldId="2147483727"/>
          </pc:sldLayoutMkLst>
        </pc:sldLayoutChg>
        <pc:sldLayoutChg chg="add del mod replId">
          <pc:chgData name="" userId="" providerId="" clId="Web-{C173F851-415E-4FBA-AC48-1F7DAAD9EBB8}" dt="2020-10-28T21:15:06" v="5"/>
          <pc:sldLayoutMkLst>
            <pc:docMk/>
            <pc:sldMasterMk cId="2810146229" sldId="2147483714"/>
            <pc:sldLayoutMk cId="2293483805" sldId="2147483728"/>
          </pc:sldLayoutMkLst>
        </pc:sldLayoutChg>
        <pc:sldLayoutChg chg="add del mod replId">
          <pc:chgData name="" userId="" providerId="" clId="Web-{C173F851-415E-4FBA-AC48-1F7DAAD9EBB8}" dt="2020-10-28T21:15:06" v="5"/>
          <pc:sldLayoutMkLst>
            <pc:docMk/>
            <pc:sldMasterMk cId="2810146229" sldId="2147483714"/>
            <pc:sldLayoutMk cId="581164889" sldId="2147483729"/>
          </pc:sldLayoutMkLst>
        </pc:sldLayoutChg>
        <pc:sldLayoutChg chg="add del mod replId">
          <pc:chgData name="" userId="" providerId="" clId="Web-{C173F851-415E-4FBA-AC48-1F7DAAD9EBB8}" dt="2020-10-28T21:15:06" v="5"/>
          <pc:sldLayoutMkLst>
            <pc:docMk/>
            <pc:sldMasterMk cId="2810146229" sldId="2147483714"/>
            <pc:sldLayoutMk cId="3483023413" sldId="2147483730"/>
          </pc:sldLayoutMkLst>
        </pc:sldLayoutChg>
        <pc:sldLayoutChg chg="add del mod replId">
          <pc:chgData name="" userId="" providerId="" clId="Web-{C173F851-415E-4FBA-AC48-1F7DAAD9EBB8}" dt="2020-10-28T21:15:06" v="5"/>
          <pc:sldLayoutMkLst>
            <pc:docMk/>
            <pc:sldMasterMk cId="2810146229" sldId="2147483714"/>
            <pc:sldLayoutMk cId="2484097434" sldId="2147483731"/>
          </pc:sldLayoutMkLst>
        </pc:sldLayoutChg>
      </pc:sldMasterChg>
      <pc:sldMasterChg chg="add del addSldLayout delSldLayout modSldLayout">
        <pc:chgData name="" userId="" providerId="" clId="Web-{C173F851-415E-4FBA-AC48-1F7DAAD9EBB8}" dt="2020-10-28T21:15:23.220" v="6"/>
        <pc:sldMasterMkLst>
          <pc:docMk/>
          <pc:sldMasterMk cId="3430681264" sldId="2147483732"/>
        </pc:sldMasterMkLst>
        <pc:sldLayoutChg chg="add del mod replId">
          <pc:chgData name="" userId="" providerId="" clId="Web-{C173F851-415E-4FBA-AC48-1F7DAAD9EBB8}" dt="2020-10-28T21:15:23.220" v="6"/>
          <pc:sldLayoutMkLst>
            <pc:docMk/>
            <pc:sldMasterMk cId="3430681264" sldId="2147483732"/>
            <pc:sldLayoutMk cId="4107984253" sldId="2147483733"/>
          </pc:sldLayoutMkLst>
        </pc:sldLayoutChg>
        <pc:sldLayoutChg chg="add del mod replId">
          <pc:chgData name="" userId="" providerId="" clId="Web-{C173F851-415E-4FBA-AC48-1F7DAAD9EBB8}" dt="2020-10-28T21:15:23.220" v="6"/>
          <pc:sldLayoutMkLst>
            <pc:docMk/>
            <pc:sldMasterMk cId="3430681264" sldId="2147483732"/>
            <pc:sldLayoutMk cId="2282798862" sldId="2147483734"/>
          </pc:sldLayoutMkLst>
        </pc:sldLayoutChg>
        <pc:sldLayoutChg chg="add del mod replId">
          <pc:chgData name="" userId="" providerId="" clId="Web-{C173F851-415E-4FBA-AC48-1F7DAAD9EBB8}" dt="2020-10-28T21:15:23.220" v="6"/>
          <pc:sldLayoutMkLst>
            <pc:docMk/>
            <pc:sldMasterMk cId="3430681264" sldId="2147483732"/>
            <pc:sldLayoutMk cId="3895475605" sldId="2147483735"/>
          </pc:sldLayoutMkLst>
        </pc:sldLayoutChg>
        <pc:sldLayoutChg chg="add del mod replId">
          <pc:chgData name="" userId="" providerId="" clId="Web-{C173F851-415E-4FBA-AC48-1F7DAAD9EBB8}" dt="2020-10-28T21:15:23.220" v="6"/>
          <pc:sldLayoutMkLst>
            <pc:docMk/>
            <pc:sldMasterMk cId="3430681264" sldId="2147483732"/>
            <pc:sldLayoutMk cId="3893498293" sldId="2147483736"/>
          </pc:sldLayoutMkLst>
        </pc:sldLayoutChg>
        <pc:sldLayoutChg chg="add del mod replId">
          <pc:chgData name="" userId="" providerId="" clId="Web-{C173F851-415E-4FBA-AC48-1F7DAAD9EBB8}" dt="2020-10-28T21:15:23.220" v="6"/>
          <pc:sldLayoutMkLst>
            <pc:docMk/>
            <pc:sldMasterMk cId="3430681264" sldId="2147483732"/>
            <pc:sldLayoutMk cId="1880764925" sldId="2147483737"/>
          </pc:sldLayoutMkLst>
        </pc:sldLayoutChg>
        <pc:sldLayoutChg chg="add del mod replId">
          <pc:chgData name="" userId="" providerId="" clId="Web-{C173F851-415E-4FBA-AC48-1F7DAAD9EBB8}" dt="2020-10-28T21:15:23.220" v="6"/>
          <pc:sldLayoutMkLst>
            <pc:docMk/>
            <pc:sldMasterMk cId="3430681264" sldId="2147483732"/>
            <pc:sldLayoutMk cId="4272428008" sldId="2147483738"/>
          </pc:sldLayoutMkLst>
        </pc:sldLayoutChg>
        <pc:sldLayoutChg chg="add del mod replId">
          <pc:chgData name="" userId="" providerId="" clId="Web-{C173F851-415E-4FBA-AC48-1F7DAAD9EBB8}" dt="2020-10-28T21:15:23.220" v="6"/>
          <pc:sldLayoutMkLst>
            <pc:docMk/>
            <pc:sldMasterMk cId="3430681264" sldId="2147483732"/>
            <pc:sldLayoutMk cId="514769845" sldId="2147483739"/>
          </pc:sldLayoutMkLst>
        </pc:sldLayoutChg>
        <pc:sldLayoutChg chg="add del mod replId">
          <pc:chgData name="" userId="" providerId="" clId="Web-{C173F851-415E-4FBA-AC48-1F7DAAD9EBB8}" dt="2020-10-28T21:15:23.220" v="6"/>
          <pc:sldLayoutMkLst>
            <pc:docMk/>
            <pc:sldMasterMk cId="3430681264" sldId="2147483732"/>
            <pc:sldLayoutMk cId="24601998" sldId="2147483740"/>
          </pc:sldLayoutMkLst>
        </pc:sldLayoutChg>
        <pc:sldLayoutChg chg="add del mod replId">
          <pc:chgData name="" userId="" providerId="" clId="Web-{C173F851-415E-4FBA-AC48-1F7DAAD9EBB8}" dt="2020-10-28T21:15:23.220" v="6"/>
          <pc:sldLayoutMkLst>
            <pc:docMk/>
            <pc:sldMasterMk cId="3430681264" sldId="2147483732"/>
            <pc:sldLayoutMk cId="2622340498" sldId="2147483741"/>
          </pc:sldLayoutMkLst>
        </pc:sldLayoutChg>
        <pc:sldLayoutChg chg="add del mod replId">
          <pc:chgData name="" userId="" providerId="" clId="Web-{C173F851-415E-4FBA-AC48-1F7DAAD9EBB8}" dt="2020-10-28T21:15:23.220" v="6"/>
          <pc:sldLayoutMkLst>
            <pc:docMk/>
            <pc:sldMasterMk cId="3430681264" sldId="2147483732"/>
            <pc:sldLayoutMk cId="1045464041" sldId="2147483742"/>
          </pc:sldLayoutMkLst>
        </pc:sldLayoutChg>
        <pc:sldLayoutChg chg="add del mod replId">
          <pc:chgData name="" userId="" providerId="" clId="Web-{C173F851-415E-4FBA-AC48-1F7DAAD9EBB8}" dt="2020-10-28T21:15:23.220" v="6"/>
          <pc:sldLayoutMkLst>
            <pc:docMk/>
            <pc:sldMasterMk cId="3430681264" sldId="2147483732"/>
            <pc:sldLayoutMk cId="734634966" sldId="2147483743"/>
          </pc:sldLayoutMkLst>
        </pc:sldLayoutChg>
      </pc:sldMasterChg>
      <pc:sldMasterChg chg="add del addSldLayout delSldLayout modSldLayout">
        <pc:chgData name="" userId="" providerId="" clId="Web-{C173F851-415E-4FBA-AC48-1F7DAAD9EBB8}" dt="2020-10-28T21:15:41.284" v="7"/>
        <pc:sldMasterMkLst>
          <pc:docMk/>
          <pc:sldMasterMk cId="4267848269" sldId="2147483744"/>
        </pc:sldMasterMkLst>
        <pc:sldLayoutChg chg="add del mod replId">
          <pc:chgData name="" userId="" providerId="" clId="Web-{C173F851-415E-4FBA-AC48-1F7DAAD9EBB8}" dt="2020-10-28T21:15:41.284" v="7"/>
          <pc:sldLayoutMkLst>
            <pc:docMk/>
            <pc:sldMasterMk cId="4267848269" sldId="2147483744"/>
            <pc:sldLayoutMk cId="951782309" sldId="2147483745"/>
          </pc:sldLayoutMkLst>
        </pc:sldLayoutChg>
        <pc:sldLayoutChg chg="add del mod replId">
          <pc:chgData name="" userId="" providerId="" clId="Web-{C173F851-415E-4FBA-AC48-1F7DAAD9EBB8}" dt="2020-10-28T21:15:41.284" v="7"/>
          <pc:sldLayoutMkLst>
            <pc:docMk/>
            <pc:sldMasterMk cId="4267848269" sldId="2147483744"/>
            <pc:sldLayoutMk cId="1625513087" sldId="2147483746"/>
          </pc:sldLayoutMkLst>
        </pc:sldLayoutChg>
        <pc:sldLayoutChg chg="add del mod replId">
          <pc:chgData name="" userId="" providerId="" clId="Web-{C173F851-415E-4FBA-AC48-1F7DAAD9EBB8}" dt="2020-10-28T21:15:41.284" v="7"/>
          <pc:sldLayoutMkLst>
            <pc:docMk/>
            <pc:sldMasterMk cId="4267848269" sldId="2147483744"/>
            <pc:sldLayoutMk cId="507674594" sldId="2147483747"/>
          </pc:sldLayoutMkLst>
        </pc:sldLayoutChg>
        <pc:sldLayoutChg chg="add del mod replId">
          <pc:chgData name="" userId="" providerId="" clId="Web-{C173F851-415E-4FBA-AC48-1F7DAAD9EBB8}" dt="2020-10-28T21:15:41.284" v="7"/>
          <pc:sldLayoutMkLst>
            <pc:docMk/>
            <pc:sldMasterMk cId="4267848269" sldId="2147483744"/>
            <pc:sldLayoutMk cId="747646413" sldId="2147483748"/>
          </pc:sldLayoutMkLst>
        </pc:sldLayoutChg>
        <pc:sldLayoutChg chg="add del mod replId">
          <pc:chgData name="" userId="" providerId="" clId="Web-{C173F851-415E-4FBA-AC48-1F7DAAD9EBB8}" dt="2020-10-28T21:15:41.284" v="7"/>
          <pc:sldLayoutMkLst>
            <pc:docMk/>
            <pc:sldMasterMk cId="4267848269" sldId="2147483744"/>
            <pc:sldLayoutMk cId="847677807" sldId="2147483749"/>
          </pc:sldLayoutMkLst>
        </pc:sldLayoutChg>
        <pc:sldLayoutChg chg="add del mod replId">
          <pc:chgData name="" userId="" providerId="" clId="Web-{C173F851-415E-4FBA-AC48-1F7DAAD9EBB8}" dt="2020-10-28T21:15:41.284" v="7"/>
          <pc:sldLayoutMkLst>
            <pc:docMk/>
            <pc:sldMasterMk cId="4267848269" sldId="2147483744"/>
            <pc:sldLayoutMk cId="3837536213" sldId="2147483750"/>
          </pc:sldLayoutMkLst>
        </pc:sldLayoutChg>
        <pc:sldLayoutChg chg="add del mod replId">
          <pc:chgData name="" userId="" providerId="" clId="Web-{C173F851-415E-4FBA-AC48-1F7DAAD9EBB8}" dt="2020-10-28T21:15:41.284" v="7"/>
          <pc:sldLayoutMkLst>
            <pc:docMk/>
            <pc:sldMasterMk cId="4267848269" sldId="2147483744"/>
            <pc:sldLayoutMk cId="4105411454" sldId="2147483751"/>
          </pc:sldLayoutMkLst>
        </pc:sldLayoutChg>
        <pc:sldLayoutChg chg="add del mod replId">
          <pc:chgData name="" userId="" providerId="" clId="Web-{C173F851-415E-4FBA-AC48-1F7DAAD9EBB8}" dt="2020-10-28T21:15:41.284" v="7"/>
          <pc:sldLayoutMkLst>
            <pc:docMk/>
            <pc:sldMasterMk cId="4267848269" sldId="2147483744"/>
            <pc:sldLayoutMk cId="1265225536" sldId="2147483752"/>
          </pc:sldLayoutMkLst>
        </pc:sldLayoutChg>
        <pc:sldLayoutChg chg="add del mod replId">
          <pc:chgData name="" userId="" providerId="" clId="Web-{C173F851-415E-4FBA-AC48-1F7DAAD9EBB8}" dt="2020-10-28T21:15:41.284" v="7"/>
          <pc:sldLayoutMkLst>
            <pc:docMk/>
            <pc:sldMasterMk cId="4267848269" sldId="2147483744"/>
            <pc:sldLayoutMk cId="2713936211" sldId="2147483753"/>
          </pc:sldLayoutMkLst>
        </pc:sldLayoutChg>
        <pc:sldLayoutChg chg="add del mod replId">
          <pc:chgData name="" userId="" providerId="" clId="Web-{C173F851-415E-4FBA-AC48-1F7DAAD9EBB8}" dt="2020-10-28T21:15:41.284" v="7"/>
          <pc:sldLayoutMkLst>
            <pc:docMk/>
            <pc:sldMasterMk cId="4267848269" sldId="2147483744"/>
            <pc:sldLayoutMk cId="2741079746" sldId="2147483754"/>
          </pc:sldLayoutMkLst>
        </pc:sldLayoutChg>
        <pc:sldLayoutChg chg="add del mod replId">
          <pc:chgData name="" userId="" providerId="" clId="Web-{C173F851-415E-4FBA-AC48-1F7DAAD9EBB8}" dt="2020-10-28T21:15:41.284" v="7"/>
          <pc:sldLayoutMkLst>
            <pc:docMk/>
            <pc:sldMasterMk cId="4267848269" sldId="2147483744"/>
            <pc:sldLayoutMk cId="1757803574" sldId="2147483755"/>
          </pc:sldLayoutMkLst>
        </pc:sldLayoutChg>
      </pc:sldMasterChg>
      <pc:sldMasterChg chg="add del addSldLayout delSldLayout modSldLayout">
        <pc:chgData name="" userId="" providerId="" clId="Web-{C173F851-415E-4FBA-AC48-1F7DAAD9EBB8}" dt="2020-10-28T21:16:19.381" v="11"/>
        <pc:sldMasterMkLst>
          <pc:docMk/>
          <pc:sldMasterMk cId="3257170451" sldId="2147483756"/>
        </pc:sldMasterMkLst>
        <pc:sldLayoutChg chg="add del mod replId">
          <pc:chgData name="" userId="" providerId="" clId="Web-{C173F851-415E-4FBA-AC48-1F7DAAD9EBB8}" dt="2020-10-28T21:16:19.381" v="11"/>
          <pc:sldLayoutMkLst>
            <pc:docMk/>
            <pc:sldMasterMk cId="3257170451" sldId="2147483756"/>
            <pc:sldLayoutMk cId="448315466" sldId="2147483757"/>
          </pc:sldLayoutMkLst>
        </pc:sldLayoutChg>
        <pc:sldLayoutChg chg="add del mod replId">
          <pc:chgData name="" userId="" providerId="" clId="Web-{C173F851-415E-4FBA-AC48-1F7DAAD9EBB8}" dt="2020-10-28T21:16:19.381" v="11"/>
          <pc:sldLayoutMkLst>
            <pc:docMk/>
            <pc:sldMasterMk cId="3257170451" sldId="2147483756"/>
            <pc:sldLayoutMk cId="1544663334" sldId="2147483758"/>
          </pc:sldLayoutMkLst>
        </pc:sldLayoutChg>
        <pc:sldLayoutChg chg="add del mod replId">
          <pc:chgData name="" userId="" providerId="" clId="Web-{C173F851-415E-4FBA-AC48-1F7DAAD9EBB8}" dt="2020-10-28T21:16:19.381" v="11"/>
          <pc:sldLayoutMkLst>
            <pc:docMk/>
            <pc:sldMasterMk cId="3257170451" sldId="2147483756"/>
            <pc:sldLayoutMk cId="1378471206" sldId="2147483759"/>
          </pc:sldLayoutMkLst>
        </pc:sldLayoutChg>
        <pc:sldLayoutChg chg="add del mod replId">
          <pc:chgData name="" userId="" providerId="" clId="Web-{C173F851-415E-4FBA-AC48-1F7DAAD9EBB8}" dt="2020-10-28T21:16:19.381" v="11"/>
          <pc:sldLayoutMkLst>
            <pc:docMk/>
            <pc:sldMasterMk cId="3257170451" sldId="2147483756"/>
            <pc:sldLayoutMk cId="3128838986" sldId="2147483760"/>
          </pc:sldLayoutMkLst>
        </pc:sldLayoutChg>
        <pc:sldLayoutChg chg="add del mod replId">
          <pc:chgData name="" userId="" providerId="" clId="Web-{C173F851-415E-4FBA-AC48-1F7DAAD9EBB8}" dt="2020-10-28T21:16:19.381" v="11"/>
          <pc:sldLayoutMkLst>
            <pc:docMk/>
            <pc:sldMasterMk cId="3257170451" sldId="2147483756"/>
            <pc:sldLayoutMk cId="3392292244" sldId="2147483761"/>
          </pc:sldLayoutMkLst>
        </pc:sldLayoutChg>
        <pc:sldLayoutChg chg="add del mod replId">
          <pc:chgData name="" userId="" providerId="" clId="Web-{C173F851-415E-4FBA-AC48-1F7DAAD9EBB8}" dt="2020-10-28T21:16:19.381" v="11"/>
          <pc:sldLayoutMkLst>
            <pc:docMk/>
            <pc:sldMasterMk cId="3257170451" sldId="2147483756"/>
            <pc:sldLayoutMk cId="3629647875" sldId="2147483762"/>
          </pc:sldLayoutMkLst>
        </pc:sldLayoutChg>
        <pc:sldLayoutChg chg="add del mod replId">
          <pc:chgData name="" userId="" providerId="" clId="Web-{C173F851-415E-4FBA-AC48-1F7DAAD9EBB8}" dt="2020-10-28T21:16:19.381" v="11"/>
          <pc:sldLayoutMkLst>
            <pc:docMk/>
            <pc:sldMasterMk cId="3257170451" sldId="2147483756"/>
            <pc:sldLayoutMk cId="2253631023" sldId="2147483763"/>
          </pc:sldLayoutMkLst>
        </pc:sldLayoutChg>
        <pc:sldLayoutChg chg="add del mod replId">
          <pc:chgData name="" userId="" providerId="" clId="Web-{C173F851-415E-4FBA-AC48-1F7DAAD9EBB8}" dt="2020-10-28T21:16:19.381" v="11"/>
          <pc:sldLayoutMkLst>
            <pc:docMk/>
            <pc:sldMasterMk cId="3257170451" sldId="2147483756"/>
            <pc:sldLayoutMk cId="237782833" sldId="2147483764"/>
          </pc:sldLayoutMkLst>
        </pc:sldLayoutChg>
        <pc:sldLayoutChg chg="add del mod replId">
          <pc:chgData name="" userId="" providerId="" clId="Web-{C173F851-415E-4FBA-AC48-1F7DAAD9EBB8}" dt="2020-10-28T21:16:19.381" v="11"/>
          <pc:sldLayoutMkLst>
            <pc:docMk/>
            <pc:sldMasterMk cId="3257170451" sldId="2147483756"/>
            <pc:sldLayoutMk cId="918535574" sldId="2147483765"/>
          </pc:sldLayoutMkLst>
        </pc:sldLayoutChg>
        <pc:sldLayoutChg chg="add del mod replId">
          <pc:chgData name="" userId="" providerId="" clId="Web-{C173F851-415E-4FBA-AC48-1F7DAAD9EBB8}" dt="2020-10-28T21:16:19.381" v="11"/>
          <pc:sldLayoutMkLst>
            <pc:docMk/>
            <pc:sldMasterMk cId="3257170451" sldId="2147483756"/>
            <pc:sldLayoutMk cId="137921813" sldId="2147483766"/>
          </pc:sldLayoutMkLst>
        </pc:sldLayoutChg>
        <pc:sldLayoutChg chg="add del mod replId">
          <pc:chgData name="" userId="" providerId="" clId="Web-{C173F851-415E-4FBA-AC48-1F7DAAD9EBB8}" dt="2020-10-28T21:16:19.381" v="11"/>
          <pc:sldLayoutMkLst>
            <pc:docMk/>
            <pc:sldMasterMk cId="3257170451" sldId="2147483756"/>
            <pc:sldLayoutMk cId="3786067097" sldId="2147483767"/>
          </pc:sldLayoutMkLst>
        </pc:sldLayoutChg>
      </pc:sldMasterChg>
      <pc:sldMasterChg chg="add del addSldLayout delSldLayout modSldLayout">
        <pc:chgData name="" userId="" providerId="" clId="Web-{C173F851-415E-4FBA-AC48-1F7DAAD9EBB8}" dt="2020-10-28T21:16:58.040" v="15"/>
        <pc:sldMasterMkLst>
          <pc:docMk/>
          <pc:sldMasterMk cId="177805113" sldId="2147483768"/>
        </pc:sldMasterMkLst>
        <pc:sldLayoutChg chg="add del mod replId">
          <pc:chgData name="" userId="" providerId="" clId="Web-{C173F851-415E-4FBA-AC48-1F7DAAD9EBB8}" dt="2020-10-28T21:16:58.040" v="15"/>
          <pc:sldLayoutMkLst>
            <pc:docMk/>
            <pc:sldMasterMk cId="177805113" sldId="2147483768"/>
            <pc:sldLayoutMk cId="1583477443" sldId="2147483769"/>
          </pc:sldLayoutMkLst>
        </pc:sldLayoutChg>
        <pc:sldLayoutChg chg="add del mod replId">
          <pc:chgData name="" userId="" providerId="" clId="Web-{C173F851-415E-4FBA-AC48-1F7DAAD9EBB8}" dt="2020-10-28T21:16:58.040" v="15"/>
          <pc:sldLayoutMkLst>
            <pc:docMk/>
            <pc:sldMasterMk cId="177805113" sldId="2147483768"/>
            <pc:sldLayoutMk cId="1749829988" sldId="2147483770"/>
          </pc:sldLayoutMkLst>
        </pc:sldLayoutChg>
        <pc:sldLayoutChg chg="add del mod replId">
          <pc:chgData name="" userId="" providerId="" clId="Web-{C173F851-415E-4FBA-AC48-1F7DAAD9EBB8}" dt="2020-10-28T21:16:58.040" v="15"/>
          <pc:sldLayoutMkLst>
            <pc:docMk/>
            <pc:sldMasterMk cId="177805113" sldId="2147483768"/>
            <pc:sldLayoutMk cId="2008163635" sldId="2147483771"/>
          </pc:sldLayoutMkLst>
        </pc:sldLayoutChg>
        <pc:sldLayoutChg chg="add del mod replId">
          <pc:chgData name="" userId="" providerId="" clId="Web-{C173F851-415E-4FBA-AC48-1F7DAAD9EBB8}" dt="2020-10-28T21:16:58.040" v="15"/>
          <pc:sldLayoutMkLst>
            <pc:docMk/>
            <pc:sldMasterMk cId="177805113" sldId="2147483768"/>
            <pc:sldLayoutMk cId="3444308906" sldId="2147483772"/>
          </pc:sldLayoutMkLst>
        </pc:sldLayoutChg>
        <pc:sldLayoutChg chg="add del mod replId">
          <pc:chgData name="" userId="" providerId="" clId="Web-{C173F851-415E-4FBA-AC48-1F7DAAD9EBB8}" dt="2020-10-28T21:16:58.040" v="15"/>
          <pc:sldLayoutMkLst>
            <pc:docMk/>
            <pc:sldMasterMk cId="177805113" sldId="2147483768"/>
            <pc:sldLayoutMk cId="599915595" sldId="2147483773"/>
          </pc:sldLayoutMkLst>
        </pc:sldLayoutChg>
        <pc:sldLayoutChg chg="add del mod replId">
          <pc:chgData name="" userId="" providerId="" clId="Web-{C173F851-415E-4FBA-AC48-1F7DAAD9EBB8}" dt="2020-10-28T21:16:58.040" v="15"/>
          <pc:sldLayoutMkLst>
            <pc:docMk/>
            <pc:sldMasterMk cId="177805113" sldId="2147483768"/>
            <pc:sldLayoutMk cId="830858702" sldId="2147483774"/>
          </pc:sldLayoutMkLst>
        </pc:sldLayoutChg>
        <pc:sldLayoutChg chg="add del mod replId">
          <pc:chgData name="" userId="" providerId="" clId="Web-{C173F851-415E-4FBA-AC48-1F7DAAD9EBB8}" dt="2020-10-28T21:16:58.040" v="15"/>
          <pc:sldLayoutMkLst>
            <pc:docMk/>
            <pc:sldMasterMk cId="177805113" sldId="2147483768"/>
            <pc:sldLayoutMk cId="1302288334" sldId="2147483775"/>
          </pc:sldLayoutMkLst>
        </pc:sldLayoutChg>
        <pc:sldLayoutChg chg="add del mod replId">
          <pc:chgData name="" userId="" providerId="" clId="Web-{C173F851-415E-4FBA-AC48-1F7DAAD9EBB8}" dt="2020-10-28T21:16:58.040" v="15"/>
          <pc:sldLayoutMkLst>
            <pc:docMk/>
            <pc:sldMasterMk cId="177805113" sldId="2147483768"/>
            <pc:sldLayoutMk cId="4191418693" sldId="2147483776"/>
          </pc:sldLayoutMkLst>
        </pc:sldLayoutChg>
        <pc:sldLayoutChg chg="add del mod replId">
          <pc:chgData name="" userId="" providerId="" clId="Web-{C173F851-415E-4FBA-AC48-1F7DAAD9EBB8}" dt="2020-10-28T21:16:58.040" v="15"/>
          <pc:sldLayoutMkLst>
            <pc:docMk/>
            <pc:sldMasterMk cId="177805113" sldId="2147483768"/>
            <pc:sldLayoutMk cId="3444336262" sldId="2147483777"/>
          </pc:sldLayoutMkLst>
        </pc:sldLayoutChg>
        <pc:sldLayoutChg chg="add del mod replId">
          <pc:chgData name="" userId="" providerId="" clId="Web-{C173F851-415E-4FBA-AC48-1F7DAAD9EBB8}" dt="2020-10-28T21:16:58.040" v="15"/>
          <pc:sldLayoutMkLst>
            <pc:docMk/>
            <pc:sldMasterMk cId="177805113" sldId="2147483768"/>
            <pc:sldLayoutMk cId="1991720270" sldId="2147483778"/>
          </pc:sldLayoutMkLst>
        </pc:sldLayoutChg>
        <pc:sldLayoutChg chg="add del mod replId">
          <pc:chgData name="" userId="" providerId="" clId="Web-{C173F851-415E-4FBA-AC48-1F7DAAD9EBB8}" dt="2020-10-28T21:16:58.040" v="15"/>
          <pc:sldLayoutMkLst>
            <pc:docMk/>
            <pc:sldMasterMk cId="177805113" sldId="2147483768"/>
            <pc:sldLayoutMk cId="1533213003" sldId="2147483779"/>
          </pc:sldLayoutMkLst>
        </pc:sldLayoutChg>
      </pc:sldMasterChg>
      <pc:sldMasterChg chg="add del addSldLayout delSldLayout modSldLayout">
        <pc:chgData name="" userId="" providerId="" clId="Web-{C173F851-415E-4FBA-AC48-1F7DAAD9EBB8}" dt="2020-10-28T21:17:03.368" v="16"/>
        <pc:sldMasterMkLst>
          <pc:docMk/>
          <pc:sldMasterMk cId="1849138883" sldId="2147483780"/>
        </pc:sldMasterMkLst>
        <pc:sldLayoutChg chg="add del mod replId">
          <pc:chgData name="" userId="" providerId="" clId="Web-{C173F851-415E-4FBA-AC48-1F7DAAD9EBB8}" dt="2020-10-28T21:17:03.368" v="16"/>
          <pc:sldLayoutMkLst>
            <pc:docMk/>
            <pc:sldMasterMk cId="1849138883" sldId="2147483780"/>
            <pc:sldLayoutMk cId="3412284783" sldId="2147483781"/>
          </pc:sldLayoutMkLst>
        </pc:sldLayoutChg>
        <pc:sldLayoutChg chg="add del mod replId">
          <pc:chgData name="" userId="" providerId="" clId="Web-{C173F851-415E-4FBA-AC48-1F7DAAD9EBB8}" dt="2020-10-28T21:17:03.368" v="16"/>
          <pc:sldLayoutMkLst>
            <pc:docMk/>
            <pc:sldMasterMk cId="1849138883" sldId="2147483780"/>
            <pc:sldLayoutMk cId="32149287" sldId="2147483782"/>
          </pc:sldLayoutMkLst>
        </pc:sldLayoutChg>
        <pc:sldLayoutChg chg="add del mod replId">
          <pc:chgData name="" userId="" providerId="" clId="Web-{C173F851-415E-4FBA-AC48-1F7DAAD9EBB8}" dt="2020-10-28T21:17:03.368" v="16"/>
          <pc:sldLayoutMkLst>
            <pc:docMk/>
            <pc:sldMasterMk cId="1849138883" sldId="2147483780"/>
            <pc:sldLayoutMk cId="2994492631" sldId="2147483783"/>
          </pc:sldLayoutMkLst>
        </pc:sldLayoutChg>
        <pc:sldLayoutChg chg="add del mod replId">
          <pc:chgData name="" userId="" providerId="" clId="Web-{C173F851-415E-4FBA-AC48-1F7DAAD9EBB8}" dt="2020-10-28T21:17:03.368" v="16"/>
          <pc:sldLayoutMkLst>
            <pc:docMk/>
            <pc:sldMasterMk cId="1849138883" sldId="2147483780"/>
            <pc:sldLayoutMk cId="2250214111" sldId="2147483784"/>
          </pc:sldLayoutMkLst>
        </pc:sldLayoutChg>
        <pc:sldLayoutChg chg="add del mod replId">
          <pc:chgData name="" userId="" providerId="" clId="Web-{C173F851-415E-4FBA-AC48-1F7DAAD9EBB8}" dt="2020-10-28T21:17:03.368" v="16"/>
          <pc:sldLayoutMkLst>
            <pc:docMk/>
            <pc:sldMasterMk cId="1849138883" sldId="2147483780"/>
            <pc:sldLayoutMk cId="1421259329" sldId="2147483785"/>
          </pc:sldLayoutMkLst>
        </pc:sldLayoutChg>
        <pc:sldLayoutChg chg="add del mod replId">
          <pc:chgData name="" userId="" providerId="" clId="Web-{C173F851-415E-4FBA-AC48-1F7DAAD9EBB8}" dt="2020-10-28T21:17:03.368" v="16"/>
          <pc:sldLayoutMkLst>
            <pc:docMk/>
            <pc:sldMasterMk cId="1849138883" sldId="2147483780"/>
            <pc:sldLayoutMk cId="2477824712" sldId="2147483786"/>
          </pc:sldLayoutMkLst>
        </pc:sldLayoutChg>
        <pc:sldLayoutChg chg="add del mod replId">
          <pc:chgData name="" userId="" providerId="" clId="Web-{C173F851-415E-4FBA-AC48-1F7DAAD9EBB8}" dt="2020-10-28T21:17:03.368" v="16"/>
          <pc:sldLayoutMkLst>
            <pc:docMk/>
            <pc:sldMasterMk cId="1849138883" sldId="2147483780"/>
            <pc:sldLayoutMk cId="3889636038" sldId="2147483787"/>
          </pc:sldLayoutMkLst>
        </pc:sldLayoutChg>
        <pc:sldLayoutChg chg="add del mod replId">
          <pc:chgData name="" userId="" providerId="" clId="Web-{C173F851-415E-4FBA-AC48-1F7DAAD9EBB8}" dt="2020-10-28T21:17:03.368" v="16"/>
          <pc:sldLayoutMkLst>
            <pc:docMk/>
            <pc:sldMasterMk cId="1849138883" sldId="2147483780"/>
            <pc:sldLayoutMk cId="1348424834" sldId="2147483788"/>
          </pc:sldLayoutMkLst>
        </pc:sldLayoutChg>
        <pc:sldLayoutChg chg="add del mod replId">
          <pc:chgData name="" userId="" providerId="" clId="Web-{C173F851-415E-4FBA-AC48-1F7DAAD9EBB8}" dt="2020-10-28T21:17:03.368" v="16"/>
          <pc:sldLayoutMkLst>
            <pc:docMk/>
            <pc:sldMasterMk cId="1849138883" sldId="2147483780"/>
            <pc:sldLayoutMk cId="2836247099" sldId="2147483789"/>
          </pc:sldLayoutMkLst>
        </pc:sldLayoutChg>
        <pc:sldLayoutChg chg="add del mod replId">
          <pc:chgData name="" userId="" providerId="" clId="Web-{C173F851-415E-4FBA-AC48-1F7DAAD9EBB8}" dt="2020-10-28T21:17:03.368" v="16"/>
          <pc:sldLayoutMkLst>
            <pc:docMk/>
            <pc:sldMasterMk cId="1849138883" sldId="2147483780"/>
            <pc:sldLayoutMk cId="138908341" sldId="2147483790"/>
          </pc:sldLayoutMkLst>
        </pc:sldLayoutChg>
        <pc:sldLayoutChg chg="add del mod replId">
          <pc:chgData name="" userId="" providerId="" clId="Web-{C173F851-415E-4FBA-AC48-1F7DAAD9EBB8}" dt="2020-10-28T21:17:03.368" v="16"/>
          <pc:sldLayoutMkLst>
            <pc:docMk/>
            <pc:sldMasterMk cId="1849138883" sldId="2147483780"/>
            <pc:sldLayoutMk cId="2594776099" sldId="2147483791"/>
          </pc:sldLayoutMkLst>
        </pc:sldLayoutChg>
      </pc:sldMasterChg>
      <pc:sldMasterChg chg="add del addSldLayout delSldLayout modSldLayout">
        <pc:chgData name="" userId="" providerId="" clId="Web-{C173F851-415E-4FBA-AC48-1F7DAAD9EBB8}" dt="2020-10-28T21:17:29.620" v="18"/>
        <pc:sldMasterMkLst>
          <pc:docMk/>
          <pc:sldMasterMk cId="2539140979" sldId="2147483792"/>
        </pc:sldMasterMkLst>
        <pc:sldLayoutChg chg="add del mod replId">
          <pc:chgData name="" userId="" providerId="" clId="Web-{C173F851-415E-4FBA-AC48-1F7DAAD9EBB8}" dt="2020-10-28T21:17:29.620" v="18"/>
          <pc:sldLayoutMkLst>
            <pc:docMk/>
            <pc:sldMasterMk cId="2539140979" sldId="2147483792"/>
            <pc:sldLayoutMk cId="558065724" sldId="2147483793"/>
          </pc:sldLayoutMkLst>
        </pc:sldLayoutChg>
        <pc:sldLayoutChg chg="add del mod replId">
          <pc:chgData name="" userId="" providerId="" clId="Web-{C173F851-415E-4FBA-AC48-1F7DAAD9EBB8}" dt="2020-10-28T21:17:29.620" v="18"/>
          <pc:sldLayoutMkLst>
            <pc:docMk/>
            <pc:sldMasterMk cId="2539140979" sldId="2147483792"/>
            <pc:sldLayoutMk cId="3084465263" sldId="2147483794"/>
          </pc:sldLayoutMkLst>
        </pc:sldLayoutChg>
        <pc:sldLayoutChg chg="add del mod replId">
          <pc:chgData name="" userId="" providerId="" clId="Web-{C173F851-415E-4FBA-AC48-1F7DAAD9EBB8}" dt="2020-10-28T21:17:29.620" v="18"/>
          <pc:sldLayoutMkLst>
            <pc:docMk/>
            <pc:sldMasterMk cId="2539140979" sldId="2147483792"/>
            <pc:sldLayoutMk cId="3251014533" sldId="2147483795"/>
          </pc:sldLayoutMkLst>
        </pc:sldLayoutChg>
        <pc:sldLayoutChg chg="add del mod replId">
          <pc:chgData name="" userId="" providerId="" clId="Web-{C173F851-415E-4FBA-AC48-1F7DAAD9EBB8}" dt="2020-10-28T21:17:29.620" v="18"/>
          <pc:sldLayoutMkLst>
            <pc:docMk/>
            <pc:sldMasterMk cId="2539140979" sldId="2147483792"/>
            <pc:sldLayoutMk cId="3964084311" sldId="2147483796"/>
          </pc:sldLayoutMkLst>
        </pc:sldLayoutChg>
        <pc:sldLayoutChg chg="add del mod replId">
          <pc:chgData name="" userId="" providerId="" clId="Web-{C173F851-415E-4FBA-AC48-1F7DAAD9EBB8}" dt="2020-10-28T21:17:29.620" v="18"/>
          <pc:sldLayoutMkLst>
            <pc:docMk/>
            <pc:sldMasterMk cId="2539140979" sldId="2147483792"/>
            <pc:sldLayoutMk cId="834743364" sldId="2147483797"/>
          </pc:sldLayoutMkLst>
        </pc:sldLayoutChg>
        <pc:sldLayoutChg chg="add del mod replId">
          <pc:chgData name="" userId="" providerId="" clId="Web-{C173F851-415E-4FBA-AC48-1F7DAAD9EBB8}" dt="2020-10-28T21:17:29.620" v="18"/>
          <pc:sldLayoutMkLst>
            <pc:docMk/>
            <pc:sldMasterMk cId="2539140979" sldId="2147483792"/>
            <pc:sldLayoutMk cId="132116565" sldId="2147483798"/>
          </pc:sldLayoutMkLst>
        </pc:sldLayoutChg>
        <pc:sldLayoutChg chg="add del mod replId">
          <pc:chgData name="" userId="" providerId="" clId="Web-{C173F851-415E-4FBA-AC48-1F7DAAD9EBB8}" dt="2020-10-28T21:17:29.620" v="18"/>
          <pc:sldLayoutMkLst>
            <pc:docMk/>
            <pc:sldMasterMk cId="2539140979" sldId="2147483792"/>
            <pc:sldLayoutMk cId="2323604515" sldId="2147483799"/>
          </pc:sldLayoutMkLst>
        </pc:sldLayoutChg>
        <pc:sldLayoutChg chg="add del mod replId">
          <pc:chgData name="" userId="" providerId="" clId="Web-{C173F851-415E-4FBA-AC48-1F7DAAD9EBB8}" dt="2020-10-28T21:17:29.620" v="18"/>
          <pc:sldLayoutMkLst>
            <pc:docMk/>
            <pc:sldMasterMk cId="2539140979" sldId="2147483792"/>
            <pc:sldLayoutMk cId="3680631310" sldId="2147483800"/>
          </pc:sldLayoutMkLst>
        </pc:sldLayoutChg>
        <pc:sldLayoutChg chg="add del mod replId">
          <pc:chgData name="" userId="" providerId="" clId="Web-{C173F851-415E-4FBA-AC48-1F7DAAD9EBB8}" dt="2020-10-28T21:17:29.620" v="18"/>
          <pc:sldLayoutMkLst>
            <pc:docMk/>
            <pc:sldMasterMk cId="2539140979" sldId="2147483792"/>
            <pc:sldLayoutMk cId="3792386332" sldId="2147483801"/>
          </pc:sldLayoutMkLst>
        </pc:sldLayoutChg>
        <pc:sldLayoutChg chg="add del mod replId">
          <pc:chgData name="" userId="" providerId="" clId="Web-{C173F851-415E-4FBA-AC48-1F7DAAD9EBB8}" dt="2020-10-28T21:17:29.620" v="18"/>
          <pc:sldLayoutMkLst>
            <pc:docMk/>
            <pc:sldMasterMk cId="2539140979" sldId="2147483792"/>
            <pc:sldLayoutMk cId="1155432537" sldId="2147483802"/>
          </pc:sldLayoutMkLst>
        </pc:sldLayoutChg>
        <pc:sldLayoutChg chg="add del mod replId">
          <pc:chgData name="" userId="" providerId="" clId="Web-{C173F851-415E-4FBA-AC48-1F7DAAD9EBB8}" dt="2020-10-28T21:17:29.620" v="18"/>
          <pc:sldLayoutMkLst>
            <pc:docMk/>
            <pc:sldMasterMk cId="2539140979" sldId="2147483792"/>
            <pc:sldLayoutMk cId="2549391504" sldId="2147483803"/>
          </pc:sldLayoutMkLst>
        </pc:sldLayoutChg>
        <pc:sldLayoutChg chg="add del mod replId">
          <pc:chgData name="" userId="" providerId="" clId="Web-{C173F851-415E-4FBA-AC48-1F7DAAD9EBB8}" dt="2020-10-28T21:17:29.620" v="18"/>
          <pc:sldLayoutMkLst>
            <pc:docMk/>
            <pc:sldMasterMk cId="2539140979" sldId="2147483792"/>
            <pc:sldLayoutMk cId="1708695292" sldId="2147483804"/>
          </pc:sldLayoutMkLst>
        </pc:sldLayoutChg>
        <pc:sldLayoutChg chg="add del mod replId">
          <pc:chgData name="" userId="" providerId="" clId="Web-{C173F851-415E-4FBA-AC48-1F7DAAD9EBB8}" dt="2020-10-28T21:17:29.620" v="18"/>
          <pc:sldLayoutMkLst>
            <pc:docMk/>
            <pc:sldMasterMk cId="2539140979" sldId="2147483792"/>
            <pc:sldLayoutMk cId="553914706" sldId="2147483805"/>
          </pc:sldLayoutMkLst>
        </pc:sldLayoutChg>
        <pc:sldLayoutChg chg="add del mod replId">
          <pc:chgData name="" userId="" providerId="" clId="Web-{C173F851-415E-4FBA-AC48-1F7DAAD9EBB8}" dt="2020-10-28T21:17:29.620" v="18"/>
          <pc:sldLayoutMkLst>
            <pc:docMk/>
            <pc:sldMasterMk cId="2539140979" sldId="2147483792"/>
            <pc:sldLayoutMk cId="2042990644" sldId="2147483806"/>
          </pc:sldLayoutMkLst>
        </pc:sldLayoutChg>
        <pc:sldLayoutChg chg="add del mod replId">
          <pc:chgData name="" userId="" providerId="" clId="Web-{C173F851-415E-4FBA-AC48-1F7DAAD9EBB8}" dt="2020-10-28T21:17:29.620" v="18"/>
          <pc:sldLayoutMkLst>
            <pc:docMk/>
            <pc:sldMasterMk cId="2539140979" sldId="2147483792"/>
            <pc:sldLayoutMk cId="1851397603" sldId="2147483807"/>
          </pc:sldLayoutMkLst>
        </pc:sldLayoutChg>
        <pc:sldLayoutChg chg="add del mod replId">
          <pc:chgData name="" userId="" providerId="" clId="Web-{C173F851-415E-4FBA-AC48-1F7DAAD9EBB8}" dt="2020-10-28T21:17:29.620" v="18"/>
          <pc:sldLayoutMkLst>
            <pc:docMk/>
            <pc:sldMasterMk cId="2539140979" sldId="2147483792"/>
            <pc:sldLayoutMk cId="4022196235" sldId="2147483808"/>
          </pc:sldLayoutMkLst>
        </pc:sldLayoutChg>
        <pc:sldLayoutChg chg="add del mod replId">
          <pc:chgData name="" userId="" providerId="" clId="Web-{C173F851-415E-4FBA-AC48-1F7DAAD9EBB8}" dt="2020-10-28T21:17:29.620" v="18"/>
          <pc:sldLayoutMkLst>
            <pc:docMk/>
            <pc:sldMasterMk cId="2539140979" sldId="2147483792"/>
            <pc:sldLayoutMk cId="1159705369" sldId="2147483809"/>
          </pc:sldLayoutMkLst>
        </pc:sldLayoutChg>
      </pc:sldMasterChg>
      <pc:sldMasterChg chg="add del addSldLayout delSldLayout modSldLayout">
        <pc:chgData name="" userId="" providerId="" clId="Web-{C173F851-415E-4FBA-AC48-1F7DAAD9EBB8}" dt="2020-10-28T21:17:38.965" v="19"/>
        <pc:sldMasterMkLst>
          <pc:docMk/>
          <pc:sldMasterMk cId="2407516602" sldId="2147483810"/>
        </pc:sldMasterMkLst>
        <pc:sldLayoutChg chg="add del mod replId">
          <pc:chgData name="" userId="" providerId="" clId="Web-{C173F851-415E-4FBA-AC48-1F7DAAD9EBB8}" dt="2020-10-28T21:17:38.965" v="19"/>
          <pc:sldLayoutMkLst>
            <pc:docMk/>
            <pc:sldMasterMk cId="2407516602" sldId="2147483810"/>
            <pc:sldLayoutMk cId="2272696526" sldId="2147483811"/>
          </pc:sldLayoutMkLst>
        </pc:sldLayoutChg>
        <pc:sldLayoutChg chg="add del mod replId">
          <pc:chgData name="" userId="" providerId="" clId="Web-{C173F851-415E-4FBA-AC48-1F7DAAD9EBB8}" dt="2020-10-28T21:17:38.965" v="19"/>
          <pc:sldLayoutMkLst>
            <pc:docMk/>
            <pc:sldMasterMk cId="2407516602" sldId="2147483810"/>
            <pc:sldLayoutMk cId="3917677679" sldId="2147483812"/>
          </pc:sldLayoutMkLst>
        </pc:sldLayoutChg>
        <pc:sldLayoutChg chg="add del mod replId">
          <pc:chgData name="" userId="" providerId="" clId="Web-{C173F851-415E-4FBA-AC48-1F7DAAD9EBB8}" dt="2020-10-28T21:17:38.965" v="19"/>
          <pc:sldLayoutMkLst>
            <pc:docMk/>
            <pc:sldMasterMk cId="2407516602" sldId="2147483810"/>
            <pc:sldLayoutMk cId="3735575827" sldId="2147483813"/>
          </pc:sldLayoutMkLst>
        </pc:sldLayoutChg>
        <pc:sldLayoutChg chg="add del mod replId">
          <pc:chgData name="" userId="" providerId="" clId="Web-{C173F851-415E-4FBA-AC48-1F7DAAD9EBB8}" dt="2020-10-28T21:17:38.965" v="19"/>
          <pc:sldLayoutMkLst>
            <pc:docMk/>
            <pc:sldMasterMk cId="2407516602" sldId="2147483810"/>
            <pc:sldLayoutMk cId="1183611935" sldId="2147483814"/>
          </pc:sldLayoutMkLst>
        </pc:sldLayoutChg>
        <pc:sldLayoutChg chg="add del mod replId">
          <pc:chgData name="" userId="" providerId="" clId="Web-{C173F851-415E-4FBA-AC48-1F7DAAD9EBB8}" dt="2020-10-28T21:17:38.965" v="19"/>
          <pc:sldLayoutMkLst>
            <pc:docMk/>
            <pc:sldMasterMk cId="2407516602" sldId="2147483810"/>
            <pc:sldLayoutMk cId="1162474034" sldId="2147483815"/>
          </pc:sldLayoutMkLst>
        </pc:sldLayoutChg>
        <pc:sldLayoutChg chg="add del mod replId">
          <pc:chgData name="" userId="" providerId="" clId="Web-{C173F851-415E-4FBA-AC48-1F7DAAD9EBB8}" dt="2020-10-28T21:17:38.965" v="19"/>
          <pc:sldLayoutMkLst>
            <pc:docMk/>
            <pc:sldMasterMk cId="2407516602" sldId="2147483810"/>
            <pc:sldLayoutMk cId="3083649835" sldId="2147483816"/>
          </pc:sldLayoutMkLst>
        </pc:sldLayoutChg>
        <pc:sldLayoutChg chg="add del mod replId">
          <pc:chgData name="" userId="" providerId="" clId="Web-{C173F851-415E-4FBA-AC48-1F7DAAD9EBB8}" dt="2020-10-28T21:17:38.965" v="19"/>
          <pc:sldLayoutMkLst>
            <pc:docMk/>
            <pc:sldMasterMk cId="2407516602" sldId="2147483810"/>
            <pc:sldLayoutMk cId="3704300046" sldId="2147483817"/>
          </pc:sldLayoutMkLst>
        </pc:sldLayoutChg>
        <pc:sldLayoutChg chg="add del mod replId">
          <pc:chgData name="" userId="" providerId="" clId="Web-{C173F851-415E-4FBA-AC48-1F7DAAD9EBB8}" dt="2020-10-28T21:17:38.965" v="19"/>
          <pc:sldLayoutMkLst>
            <pc:docMk/>
            <pc:sldMasterMk cId="2407516602" sldId="2147483810"/>
            <pc:sldLayoutMk cId="2121604157" sldId="2147483818"/>
          </pc:sldLayoutMkLst>
        </pc:sldLayoutChg>
        <pc:sldLayoutChg chg="add del mod replId">
          <pc:chgData name="" userId="" providerId="" clId="Web-{C173F851-415E-4FBA-AC48-1F7DAAD9EBB8}" dt="2020-10-28T21:17:38.965" v="19"/>
          <pc:sldLayoutMkLst>
            <pc:docMk/>
            <pc:sldMasterMk cId="2407516602" sldId="2147483810"/>
            <pc:sldLayoutMk cId="2869419339" sldId="2147483819"/>
          </pc:sldLayoutMkLst>
        </pc:sldLayoutChg>
        <pc:sldLayoutChg chg="add del mod replId">
          <pc:chgData name="" userId="" providerId="" clId="Web-{C173F851-415E-4FBA-AC48-1F7DAAD9EBB8}" dt="2020-10-28T21:17:38.965" v="19"/>
          <pc:sldLayoutMkLst>
            <pc:docMk/>
            <pc:sldMasterMk cId="2407516602" sldId="2147483810"/>
            <pc:sldLayoutMk cId="41317768" sldId="2147483820"/>
          </pc:sldLayoutMkLst>
        </pc:sldLayoutChg>
        <pc:sldLayoutChg chg="add del mod replId">
          <pc:chgData name="" userId="" providerId="" clId="Web-{C173F851-415E-4FBA-AC48-1F7DAAD9EBB8}" dt="2020-10-28T21:17:38.965" v="19"/>
          <pc:sldLayoutMkLst>
            <pc:docMk/>
            <pc:sldMasterMk cId="2407516602" sldId="2147483810"/>
            <pc:sldLayoutMk cId="4266483197" sldId="2147483821"/>
          </pc:sldLayoutMkLst>
        </pc:sldLayoutChg>
        <pc:sldLayoutChg chg="add del mod replId">
          <pc:chgData name="" userId="" providerId="" clId="Web-{C173F851-415E-4FBA-AC48-1F7DAAD9EBB8}" dt="2020-10-28T21:17:38.965" v="19"/>
          <pc:sldLayoutMkLst>
            <pc:docMk/>
            <pc:sldMasterMk cId="2407516602" sldId="2147483810"/>
            <pc:sldLayoutMk cId="3619168472" sldId="2147483822"/>
          </pc:sldLayoutMkLst>
        </pc:sldLayoutChg>
        <pc:sldLayoutChg chg="add del mod replId">
          <pc:chgData name="" userId="" providerId="" clId="Web-{C173F851-415E-4FBA-AC48-1F7DAAD9EBB8}" dt="2020-10-28T21:17:38.965" v="19"/>
          <pc:sldLayoutMkLst>
            <pc:docMk/>
            <pc:sldMasterMk cId="2407516602" sldId="2147483810"/>
            <pc:sldLayoutMk cId="2749907252" sldId="2147483823"/>
          </pc:sldLayoutMkLst>
        </pc:sldLayoutChg>
        <pc:sldLayoutChg chg="add del mod replId">
          <pc:chgData name="" userId="" providerId="" clId="Web-{C173F851-415E-4FBA-AC48-1F7DAAD9EBB8}" dt="2020-10-28T21:17:38.965" v="19"/>
          <pc:sldLayoutMkLst>
            <pc:docMk/>
            <pc:sldMasterMk cId="2407516602" sldId="2147483810"/>
            <pc:sldLayoutMk cId="2819738517" sldId="2147483824"/>
          </pc:sldLayoutMkLst>
        </pc:sldLayoutChg>
        <pc:sldLayoutChg chg="add del mod replId">
          <pc:chgData name="" userId="" providerId="" clId="Web-{C173F851-415E-4FBA-AC48-1F7DAAD9EBB8}" dt="2020-10-28T21:17:38.965" v="19"/>
          <pc:sldLayoutMkLst>
            <pc:docMk/>
            <pc:sldMasterMk cId="2407516602" sldId="2147483810"/>
            <pc:sldLayoutMk cId="1058429456" sldId="2147483825"/>
          </pc:sldLayoutMkLst>
        </pc:sldLayoutChg>
        <pc:sldLayoutChg chg="add del mod replId">
          <pc:chgData name="" userId="" providerId="" clId="Web-{C173F851-415E-4FBA-AC48-1F7DAAD9EBB8}" dt="2020-10-28T21:17:38.965" v="19"/>
          <pc:sldLayoutMkLst>
            <pc:docMk/>
            <pc:sldMasterMk cId="2407516602" sldId="2147483810"/>
            <pc:sldLayoutMk cId="2432318504" sldId="2147483826"/>
          </pc:sldLayoutMkLst>
        </pc:sldLayoutChg>
        <pc:sldLayoutChg chg="add del mod replId">
          <pc:chgData name="" userId="" providerId="" clId="Web-{C173F851-415E-4FBA-AC48-1F7DAAD9EBB8}" dt="2020-10-28T21:17:38.965" v="19"/>
          <pc:sldLayoutMkLst>
            <pc:docMk/>
            <pc:sldMasterMk cId="2407516602" sldId="2147483810"/>
            <pc:sldLayoutMk cId="26887014" sldId="2147483827"/>
          </pc:sldLayoutMkLst>
        </pc:sldLayoutChg>
      </pc:sldMasterChg>
      <pc:sldMasterChg chg="add del addSldLayout delSldLayout modSldLayout">
        <pc:chgData name="" userId="" providerId="" clId="Web-{C173F851-415E-4FBA-AC48-1F7DAAD9EBB8}" dt="2020-10-28T21:17:47.622" v="20"/>
        <pc:sldMasterMkLst>
          <pc:docMk/>
          <pc:sldMasterMk cId="2452962306" sldId="2147483828"/>
        </pc:sldMasterMkLst>
        <pc:sldLayoutChg chg="add del mod replId">
          <pc:chgData name="" userId="" providerId="" clId="Web-{C173F851-415E-4FBA-AC48-1F7DAAD9EBB8}" dt="2020-10-28T21:17:47.622" v="20"/>
          <pc:sldLayoutMkLst>
            <pc:docMk/>
            <pc:sldMasterMk cId="2452962306" sldId="2147483828"/>
            <pc:sldLayoutMk cId="274837732" sldId="2147483829"/>
          </pc:sldLayoutMkLst>
        </pc:sldLayoutChg>
        <pc:sldLayoutChg chg="add del mod replId">
          <pc:chgData name="" userId="" providerId="" clId="Web-{C173F851-415E-4FBA-AC48-1F7DAAD9EBB8}" dt="2020-10-28T21:17:47.622" v="20"/>
          <pc:sldLayoutMkLst>
            <pc:docMk/>
            <pc:sldMasterMk cId="2452962306" sldId="2147483828"/>
            <pc:sldLayoutMk cId="237452611" sldId="2147483830"/>
          </pc:sldLayoutMkLst>
        </pc:sldLayoutChg>
        <pc:sldLayoutChg chg="add del mod replId">
          <pc:chgData name="" userId="" providerId="" clId="Web-{C173F851-415E-4FBA-AC48-1F7DAAD9EBB8}" dt="2020-10-28T21:17:47.622" v="20"/>
          <pc:sldLayoutMkLst>
            <pc:docMk/>
            <pc:sldMasterMk cId="2452962306" sldId="2147483828"/>
            <pc:sldLayoutMk cId="3473187043" sldId="2147483831"/>
          </pc:sldLayoutMkLst>
        </pc:sldLayoutChg>
        <pc:sldLayoutChg chg="add del mod replId">
          <pc:chgData name="" userId="" providerId="" clId="Web-{C173F851-415E-4FBA-AC48-1F7DAAD9EBB8}" dt="2020-10-28T21:17:47.622" v="20"/>
          <pc:sldLayoutMkLst>
            <pc:docMk/>
            <pc:sldMasterMk cId="2452962306" sldId="2147483828"/>
            <pc:sldLayoutMk cId="1109995750" sldId="2147483832"/>
          </pc:sldLayoutMkLst>
        </pc:sldLayoutChg>
        <pc:sldLayoutChg chg="add del mod replId">
          <pc:chgData name="" userId="" providerId="" clId="Web-{C173F851-415E-4FBA-AC48-1F7DAAD9EBB8}" dt="2020-10-28T21:17:47.622" v="20"/>
          <pc:sldLayoutMkLst>
            <pc:docMk/>
            <pc:sldMasterMk cId="2452962306" sldId="2147483828"/>
            <pc:sldLayoutMk cId="607825034" sldId="2147483833"/>
          </pc:sldLayoutMkLst>
        </pc:sldLayoutChg>
        <pc:sldLayoutChg chg="add del mod replId">
          <pc:chgData name="" userId="" providerId="" clId="Web-{C173F851-415E-4FBA-AC48-1F7DAAD9EBB8}" dt="2020-10-28T21:17:47.622" v="20"/>
          <pc:sldLayoutMkLst>
            <pc:docMk/>
            <pc:sldMasterMk cId="2452962306" sldId="2147483828"/>
            <pc:sldLayoutMk cId="3568324765" sldId="2147483834"/>
          </pc:sldLayoutMkLst>
        </pc:sldLayoutChg>
        <pc:sldLayoutChg chg="add del mod replId">
          <pc:chgData name="" userId="" providerId="" clId="Web-{C173F851-415E-4FBA-AC48-1F7DAAD9EBB8}" dt="2020-10-28T21:17:47.622" v="20"/>
          <pc:sldLayoutMkLst>
            <pc:docMk/>
            <pc:sldMasterMk cId="2452962306" sldId="2147483828"/>
            <pc:sldLayoutMk cId="1485912403" sldId="2147483835"/>
          </pc:sldLayoutMkLst>
        </pc:sldLayoutChg>
        <pc:sldLayoutChg chg="add del mod replId">
          <pc:chgData name="" userId="" providerId="" clId="Web-{C173F851-415E-4FBA-AC48-1F7DAAD9EBB8}" dt="2020-10-28T21:17:47.622" v="20"/>
          <pc:sldLayoutMkLst>
            <pc:docMk/>
            <pc:sldMasterMk cId="2452962306" sldId="2147483828"/>
            <pc:sldLayoutMk cId="2846831212" sldId="2147483836"/>
          </pc:sldLayoutMkLst>
        </pc:sldLayoutChg>
        <pc:sldLayoutChg chg="add del mod replId">
          <pc:chgData name="" userId="" providerId="" clId="Web-{C173F851-415E-4FBA-AC48-1F7DAAD9EBB8}" dt="2020-10-28T21:17:47.622" v="20"/>
          <pc:sldLayoutMkLst>
            <pc:docMk/>
            <pc:sldMasterMk cId="2452962306" sldId="2147483828"/>
            <pc:sldLayoutMk cId="2695419955" sldId="2147483837"/>
          </pc:sldLayoutMkLst>
        </pc:sldLayoutChg>
        <pc:sldLayoutChg chg="add del mod replId">
          <pc:chgData name="" userId="" providerId="" clId="Web-{C173F851-415E-4FBA-AC48-1F7DAAD9EBB8}" dt="2020-10-28T21:17:47.622" v="20"/>
          <pc:sldLayoutMkLst>
            <pc:docMk/>
            <pc:sldMasterMk cId="2452962306" sldId="2147483828"/>
            <pc:sldLayoutMk cId="3667931473" sldId="2147483838"/>
          </pc:sldLayoutMkLst>
        </pc:sldLayoutChg>
        <pc:sldLayoutChg chg="add del mod replId">
          <pc:chgData name="" userId="" providerId="" clId="Web-{C173F851-415E-4FBA-AC48-1F7DAAD9EBB8}" dt="2020-10-28T21:17:47.622" v="20"/>
          <pc:sldLayoutMkLst>
            <pc:docMk/>
            <pc:sldMasterMk cId="2452962306" sldId="2147483828"/>
            <pc:sldLayoutMk cId="1565314486" sldId="2147483839"/>
          </pc:sldLayoutMkLst>
        </pc:sldLayoutChg>
      </pc:sldMasterChg>
      <pc:sldMasterChg chg="add del addSldLayout delSldLayout modSldLayout">
        <pc:chgData name="" userId="" providerId="" clId="Web-{C173F851-415E-4FBA-AC48-1F7DAAD9EBB8}" dt="2020-10-28T21:18:00.341" v="21"/>
        <pc:sldMasterMkLst>
          <pc:docMk/>
          <pc:sldMasterMk cId="523642829" sldId="2147483840"/>
        </pc:sldMasterMkLst>
        <pc:sldLayoutChg chg="add del mod replId">
          <pc:chgData name="" userId="" providerId="" clId="Web-{C173F851-415E-4FBA-AC48-1F7DAAD9EBB8}" dt="2020-10-28T21:18:00.341" v="21"/>
          <pc:sldLayoutMkLst>
            <pc:docMk/>
            <pc:sldMasterMk cId="523642829" sldId="2147483840"/>
            <pc:sldLayoutMk cId="844619497" sldId="2147483841"/>
          </pc:sldLayoutMkLst>
        </pc:sldLayoutChg>
        <pc:sldLayoutChg chg="add del mod replId">
          <pc:chgData name="" userId="" providerId="" clId="Web-{C173F851-415E-4FBA-AC48-1F7DAAD9EBB8}" dt="2020-10-28T21:18:00.341" v="21"/>
          <pc:sldLayoutMkLst>
            <pc:docMk/>
            <pc:sldMasterMk cId="523642829" sldId="2147483840"/>
            <pc:sldLayoutMk cId="2981734789" sldId="2147483842"/>
          </pc:sldLayoutMkLst>
        </pc:sldLayoutChg>
        <pc:sldLayoutChg chg="add del mod replId">
          <pc:chgData name="" userId="" providerId="" clId="Web-{C173F851-415E-4FBA-AC48-1F7DAAD9EBB8}" dt="2020-10-28T21:18:00.341" v="21"/>
          <pc:sldLayoutMkLst>
            <pc:docMk/>
            <pc:sldMasterMk cId="523642829" sldId="2147483840"/>
            <pc:sldLayoutMk cId="4005041907" sldId="2147483843"/>
          </pc:sldLayoutMkLst>
        </pc:sldLayoutChg>
        <pc:sldLayoutChg chg="add del mod replId">
          <pc:chgData name="" userId="" providerId="" clId="Web-{C173F851-415E-4FBA-AC48-1F7DAAD9EBB8}" dt="2020-10-28T21:18:00.341" v="21"/>
          <pc:sldLayoutMkLst>
            <pc:docMk/>
            <pc:sldMasterMk cId="523642829" sldId="2147483840"/>
            <pc:sldLayoutMk cId="3358454873" sldId="2147483844"/>
          </pc:sldLayoutMkLst>
        </pc:sldLayoutChg>
        <pc:sldLayoutChg chg="add del mod replId">
          <pc:chgData name="" userId="" providerId="" clId="Web-{C173F851-415E-4FBA-AC48-1F7DAAD9EBB8}" dt="2020-10-28T21:18:00.341" v="21"/>
          <pc:sldLayoutMkLst>
            <pc:docMk/>
            <pc:sldMasterMk cId="523642829" sldId="2147483840"/>
            <pc:sldLayoutMk cId="3542424075" sldId="2147483845"/>
          </pc:sldLayoutMkLst>
        </pc:sldLayoutChg>
        <pc:sldLayoutChg chg="add del mod replId">
          <pc:chgData name="" userId="" providerId="" clId="Web-{C173F851-415E-4FBA-AC48-1F7DAAD9EBB8}" dt="2020-10-28T21:18:00.341" v="21"/>
          <pc:sldLayoutMkLst>
            <pc:docMk/>
            <pc:sldMasterMk cId="523642829" sldId="2147483840"/>
            <pc:sldLayoutMk cId="1005120800" sldId="2147483846"/>
          </pc:sldLayoutMkLst>
        </pc:sldLayoutChg>
        <pc:sldLayoutChg chg="add del mod replId">
          <pc:chgData name="" userId="" providerId="" clId="Web-{C173F851-415E-4FBA-AC48-1F7DAAD9EBB8}" dt="2020-10-28T21:18:00.341" v="21"/>
          <pc:sldLayoutMkLst>
            <pc:docMk/>
            <pc:sldMasterMk cId="523642829" sldId="2147483840"/>
            <pc:sldLayoutMk cId="664316402" sldId="2147483847"/>
          </pc:sldLayoutMkLst>
        </pc:sldLayoutChg>
        <pc:sldLayoutChg chg="add del mod replId">
          <pc:chgData name="" userId="" providerId="" clId="Web-{C173F851-415E-4FBA-AC48-1F7DAAD9EBB8}" dt="2020-10-28T21:18:00.341" v="21"/>
          <pc:sldLayoutMkLst>
            <pc:docMk/>
            <pc:sldMasterMk cId="523642829" sldId="2147483840"/>
            <pc:sldLayoutMk cId="3485229914" sldId="2147483848"/>
          </pc:sldLayoutMkLst>
        </pc:sldLayoutChg>
        <pc:sldLayoutChg chg="add del mod replId">
          <pc:chgData name="" userId="" providerId="" clId="Web-{C173F851-415E-4FBA-AC48-1F7DAAD9EBB8}" dt="2020-10-28T21:18:00.341" v="21"/>
          <pc:sldLayoutMkLst>
            <pc:docMk/>
            <pc:sldMasterMk cId="523642829" sldId="2147483840"/>
            <pc:sldLayoutMk cId="1074667887" sldId="2147483849"/>
          </pc:sldLayoutMkLst>
        </pc:sldLayoutChg>
        <pc:sldLayoutChg chg="add del mod replId">
          <pc:chgData name="" userId="" providerId="" clId="Web-{C173F851-415E-4FBA-AC48-1F7DAAD9EBB8}" dt="2020-10-28T21:18:00.341" v="21"/>
          <pc:sldLayoutMkLst>
            <pc:docMk/>
            <pc:sldMasterMk cId="523642829" sldId="2147483840"/>
            <pc:sldLayoutMk cId="1045790097" sldId="2147483850"/>
          </pc:sldLayoutMkLst>
        </pc:sldLayoutChg>
        <pc:sldLayoutChg chg="add del mod replId">
          <pc:chgData name="" userId="" providerId="" clId="Web-{C173F851-415E-4FBA-AC48-1F7DAAD9EBB8}" dt="2020-10-28T21:18:00.341" v="21"/>
          <pc:sldLayoutMkLst>
            <pc:docMk/>
            <pc:sldMasterMk cId="523642829" sldId="2147483840"/>
            <pc:sldLayoutMk cId="3152356408" sldId="2147483851"/>
          </pc:sldLayoutMkLst>
        </pc:sldLayoutChg>
        <pc:sldLayoutChg chg="add del mod replId">
          <pc:chgData name="" userId="" providerId="" clId="Web-{C173F851-415E-4FBA-AC48-1F7DAAD9EBB8}" dt="2020-10-28T21:18:00.341" v="21"/>
          <pc:sldLayoutMkLst>
            <pc:docMk/>
            <pc:sldMasterMk cId="523642829" sldId="2147483840"/>
            <pc:sldLayoutMk cId="3516518688" sldId="2147483852"/>
          </pc:sldLayoutMkLst>
        </pc:sldLayoutChg>
        <pc:sldLayoutChg chg="add del mod replId">
          <pc:chgData name="" userId="" providerId="" clId="Web-{C173F851-415E-4FBA-AC48-1F7DAAD9EBB8}" dt="2020-10-28T21:18:00.341" v="21"/>
          <pc:sldLayoutMkLst>
            <pc:docMk/>
            <pc:sldMasterMk cId="523642829" sldId="2147483840"/>
            <pc:sldLayoutMk cId="739528700" sldId="2147483853"/>
          </pc:sldLayoutMkLst>
        </pc:sldLayoutChg>
        <pc:sldLayoutChg chg="add del mod replId">
          <pc:chgData name="" userId="" providerId="" clId="Web-{C173F851-415E-4FBA-AC48-1F7DAAD9EBB8}" dt="2020-10-28T21:18:00.341" v="21"/>
          <pc:sldLayoutMkLst>
            <pc:docMk/>
            <pc:sldMasterMk cId="523642829" sldId="2147483840"/>
            <pc:sldLayoutMk cId="45482549" sldId="2147483854"/>
          </pc:sldLayoutMkLst>
        </pc:sldLayoutChg>
        <pc:sldLayoutChg chg="add del mod replId">
          <pc:chgData name="" userId="" providerId="" clId="Web-{C173F851-415E-4FBA-AC48-1F7DAAD9EBB8}" dt="2020-10-28T21:18:00.341" v="21"/>
          <pc:sldLayoutMkLst>
            <pc:docMk/>
            <pc:sldMasterMk cId="523642829" sldId="2147483840"/>
            <pc:sldLayoutMk cId="792523352" sldId="2147483855"/>
          </pc:sldLayoutMkLst>
        </pc:sldLayoutChg>
        <pc:sldLayoutChg chg="add del mod replId">
          <pc:chgData name="" userId="" providerId="" clId="Web-{C173F851-415E-4FBA-AC48-1F7DAAD9EBB8}" dt="2020-10-28T21:18:00.341" v="21"/>
          <pc:sldLayoutMkLst>
            <pc:docMk/>
            <pc:sldMasterMk cId="523642829" sldId="2147483840"/>
            <pc:sldLayoutMk cId="772142855" sldId="2147483856"/>
          </pc:sldLayoutMkLst>
        </pc:sldLayoutChg>
        <pc:sldLayoutChg chg="add del mod replId">
          <pc:chgData name="" userId="" providerId="" clId="Web-{C173F851-415E-4FBA-AC48-1F7DAAD9EBB8}" dt="2020-10-28T21:18:00.341" v="21"/>
          <pc:sldLayoutMkLst>
            <pc:docMk/>
            <pc:sldMasterMk cId="523642829" sldId="2147483840"/>
            <pc:sldLayoutMk cId="3295174648" sldId="2147483857"/>
          </pc:sldLayoutMkLst>
        </pc:sldLayoutChg>
      </pc:sldMasterChg>
      <pc:sldMasterChg chg="add del addSldLayout delSldLayout modSldLayout">
        <pc:chgData name="" userId="" providerId="" clId="Web-{C173F851-415E-4FBA-AC48-1F7DAAD9EBB8}" dt="2020-10-28T21:18:32.953" v="25"/>
        <pc:sldMasterMkLst>
          <pc:docMk/>
          <pc:sldMasterMk cId="1071233984" sldId="2147483858"/>
        </pc:sldMasterMkLst>
        <pc:sldLayoutChg chg="add del mod replId">
          <pc:chgData name="" userId="" providerId="" clId="Web-{C173F851-415E-4FBA-AC48-1F7DAAD9EBB8}" dt="2020-10-28T21:18:32.953" v="25"/>
          <pc:sldLayoutMkLst>
            <pc:docMk/>
            <pc:sldMasterMk cId="1071233984" sldId="2147483858"/>
            <pc:sldLayoutMk cId="570236261" sldId="2147483859"/>
          </pc:sldLayoutMkLst>
        </pc:sldLayoutChg>
        <pc:sldLayoutChg chg="add del mod replId">
          <pc:chgData name="" userId="" providerId="" clId="Web-{C173F851-415E-4FBA-AC48-1F7DAAD9EBB8}" dt="2020-10-28T21:18:32.953" v="25"/>
          <pc:sldLayoutMkLst>
            <pc:docMk/>
            <pc:sldMasterMk cId="1071233984" sldId="2147483858"/>
            <pc:sldLayoutMk cId="2187235521" sldId="2147483860"/>
          </pc:sldLayoutMkLst>
        </pc:sldLayoutChg>
        <pc:sldLayoutChg chg="add del mod replId">
          <pc:chgData name="" userId="" providerId="" clId="Web-{C173F851-415E-4FBA-AC48-1F7DAAD9EBB8}" dt="2020-10-28T21:18:32.953" v="25"/>
          <pc:sldLayoutMkLst>
            <pc:docMk/>
            <pc:sldMasterMk cId="1071233984" sldId="2147483858"/>
            <pc:sldLayoutMk cId="1348587479" sldId="2147483861"/>
          </pc:sldLayoutMkLst>
        </pc:sldLayoutChg>
        <pc:sldLayoutChg chg="add del mod replId">
          <pc:chgData name="" userId="" providerId="" clId="Web-{C173F851-415E-4FBA-AC48-1F7DAAD9EBB8}" dt="2020-10-28T21:18:32.953" v="25"/>
          <pc:sldLayoutMkLst>
            <pc:docMk/>
            <pc:sldMasterMk cId="1071233984" sldId="2147483858"/>
            <pc:sldLayoutMk cId="1537004859" sldId="2147483862"/>
          </pc:sldLayoutMkLst>
        </pc:sldLayoutChg>
        <pc:sldLayoutChg chg="add del mod replId">
          <pc:chgData name="" userId="" providerId="" clId="Web-{C173F851-415E-4FBA-AC48-1F7DAAD9EBB8}" dt="2020-10-28T21:18:32.953" v="25"/>
          <pc:sldLayoutMkLst>
            <pc:docMk/>
            <pc:sldMasterMk cId="1071233984" sldId="2147483858"/>
            <pc:sldLayoutMk cId="3098100840" sldId="2147483863"/>
          </pc:sldLayoutMkLst>
        </pc:sldLayoutChg>
        <pc:sldLayoutChg chg="add del mod replId">
          <pc:chgData name="" userId="" providerId="" clId="Web-{C173F851-415E-4FBA-AC48-1F7DAAD9EBB8}" dt="2020-10-28T21:18:32.953" v="25"/>
          <pc:sldLayoutMkLst>
            <pc:docMk/>
            <pc:sldMasterMk cId="1071233984" sldId="2147483858"/>
            <pc:sldLayoutMk cId="2913306671" sldId="2147483864"/>
          </pc:sldLayoutMkLst>
        </pc:sldLayoutChg>
        <pc:sldLayoutChg chg="add del mod replId">
          <pc:chgData name="" userId="" providerId="" clId="Web-{C173F851-415E-4FBA-AC48-1F7DAAD9EBB8}" dt="2020-10-28T21:18:32.953" v="25"/>
          <pc:sldLayoutMkLst>
            <pc:docMk/>
            <pc:sldMasterMk cId="1071233984" sldId="2147483858"/>
            <pc:sldLayoutMk cId="585035746" sldId="2147483865"/>
          </pc:sldLayoutMkLst>
        </pc:sldLayoutChg>
        <pc:sldLayoutChg chg="add del mod replId">
          <pc:chgData name="" userId="" providerId="" clId="Web-{C173F851-415E-4FBA-AC48-1F7DAAD9EBB8}" dt="2020-10-28T21:18:32.953" v="25"/>
          <pc:sldLayoutMkLst>
            <pc:docMk/>
            <pc:sldMasterMk cId="1071233984" sldId="2147483858"/>
            <pc:sldLayoutMk cId="2549442744" sldId="2147483866"/>
          </pc:sldLayoutMkLst>
        </pc:sldLayoutChg>
        <pc:sldLayoutChg chg="add del mod replId">
          <pc:chgData name="" userId="" providerId="" clId="Web-{C173F851-415E-4FBA-AC48-1F7DAAD9EBB8}" dt="2020-10-28T21:18:32.953" v="25"/>
          <pc:sldLayoutMkLst>
            <pc:docMk/>
            <pc:sldMasterMk cId="1071233984" sldId="2147483858"/>
            <pc:sldLayoutMk cId="1149307045" sldId="2147483867"/>
          </pc:sldLayoutMkLst>
        </pc:sldLayoutChg>
        <pc:sldLayoutChg chg="add del mod replId">
          <pc:chgData name="" userId="" providerId="" clId="Web-{C173F851-415E-4FBA-AC48-1F7DAAD9EBB8}" dt="2020-10-28T21:18:32.953" v="25"/>
          <pc:sldLayoutMkLst>
            <pc:docMk/>
            <pc:sldMasterMk cId="1071233984" sldId="2147483858"/>
            <pc:sldLayoutMk cId="1192845358" sldId="2147483868"/>
          </pc:sldLayoutMkLst>
        </pc:sldLayoutChg>
        <pc:sldLayoutChg chg="add del mod replId">
          <pc:chgData name="" userId="" providerId="" clId="Web-{C173F851-415E-4FBA-AC48-1F7DAAD9EBB8}" dt="2020-10-28T21:18:32.953" v="25"/>
          <pc:sldLayoutMkLst>
            <pc:docMk/>
            <pc:sldMasterMk cId="1071233984" sldId="2147483858"/>
            <pc:sldLayoutMk cId="1646485879" sldId="2147483869"/>
          </pc:sldLayoutMkLst>
        </pc:sldLayoutChg>
        <pc:sldLayoutChg chg="add del mod replId">
          <pc:chgData name="" userId="" providerId="" clId="Web-{C173F851-415E-4FBA-AC48-1F7DAAD9EBB8}" dt="2020-10-28T21:18:32.953" v="25"/>
          <pc:sldLayoutMkLst>
            <pc:docMk/>
            <pc:sldMasterMk cId="1071233984" sldId="2147483858"/>
            <pc:sldLayoutMk cId="3535059869" sldId="2147483870"/>
          </pc:sldLayoutMkLst>
        </pc:sldLayoutChg>
        <pc:sldLayoutChg chg="add del mod replId">
          <pc:chgData name="" userId="" providerId="" clId="Web-{C173F851-415E-4FBA-AC48-1F7DAAD9EBB8}" dt="2020-10-28T21:18:32.953" v="25"/>
          <pc:sldLayoutMkLst>
            <pc:docMk/>
            <pc:sldMasterMk cId="1071233984" sldId="2147483858"/>
            <pc:sldLayoutMk cId="3123281162" sldId="2147483871"/>
          </pc:sldLayoutMkLst>
        </pc:sldLayoutChg>
        <pc:sldLayoutChg chg="add del mod replId">
          <pc:chgData name="" userId="" providerId="" clId="Web-{C173F851-415E-4FBA-AC48-1F7DAAD9EBB8}" dt="2020-10-28T21:18:32.953" v="25"/>
          <pc:sldLayoutMkLst>
            <pc:docMk/>
            <pc:sldMasterMk cId="1071233984" sldId="2147483858"/>
            <pc:sldLayoutMk cId="3618592353" sldId="2147483872"/>
          </pc:sldLayoutMkLst>
        </pc:sldLayoutChg>
        <pc:sldLayoutChg chg="add del mod replId">
          <pc:chgData name="" userId="" providerId="" clId="Web-{C173F851-415E-4FBA-AC48-1F7DAAD9EBB8}" dt="2020-10-28T21:18:32.953" v="25"/>
          <pc:sldLayoutMkLst>
            <pc:docMk/>
            <pc:sldMasterMk cId="1071233984" sldId="2147483858"/>
            <pc:sldLayoutMk cId="3815953563" sldId="2147483873"/>
          </pc:sldLayoutMkLst>
        </pc:sldLayoutChg>
        <pc:sldLayoutChg chg="add del mod replId">
          <pc:chgData name="" userId="" providerId="" clId="Web-{C173F851-415E-4FBA-AC48-1F7DAAD9EBB8}" dt="2020-10-28T21:18:32.953" v="25"/>
          <pc:sldLayoutMkLst>
            <pc:docMk/>
            <pc:sldMasterMk cId="1071233984" sldId="2147483858"/>
            <pc:sldLayoutMk cId="719323036" sldId="2147483874"/>
          </pc:sldLayoutMkLst>
        </pc:sldLayoutChg>
        <pc:sldLayoutChg chg="add del mod replId">
          <pc:chgData name="" userId="" providerId="" clId="Web-{C173F851-415E-4FBA-AC48-1F7DAAD9EBB8}" dt="2020-10-28T21:18:32.953" v="25"/>
          <pc:sldLayoutMkLst>
            <pc:docMk/>
            <pc:sldMasterMk cId="1071233984" sldId="2147483858"/>
            <pc:sldLayoutMk cId="3419939413" sldId="2147483875"/>
          </pc:sldLayoutMkLst>
        </pc:sldLayoutChg>
      </pc:sldMasterChg>
      <pc:sldMasterChg chg="add del addSldLayout delSldLayout modSldLayout">
        <pc:chgData name="" userId="" providerId="" clId="Web-{C173F851-415E-4FBA-AC48-1F7DAAD9EBB8}" dt="2020-10-28T21:18:52.783" v="28"/>
        <pc:sldMasterMkLst>
          <pc:docMk/>
          <pc:sldMasterMk cId="3574919547" sldId="2147483876"/>
        </pc:sldMasterMkLst>
        <pc:sldLayoutChg chg="add del mod replId">
          <pc:chgData name="" userId="" providerId="" clId="Web-{C173F851-415E-4FBA-AC48-1F7DAAD9EBB8}" dt="2020-10-28T21:18:52.783" v="28"/>
          <pc:sldLayoutMkLst>
            <pc:docMk/>
            <pc:sldMasterMk cId="3574919547" sldId="2147483876"/>
            <pc:sldLayoutMk cId="449225232" sldId="2147483877"/>
          </pc:sldLayoutMkLst>
        </pc:sldLayoutChg>
        <pc:sldLayoutChg chg="add del mod replId">
          <pc:chgData name="" userId="" providerId="" clId="Web-{C173F851-415E-4FBA-AC48-1F7DAAD9EBB8}" dt="2020-10-28T21:18:52.783" v="28"/>
          <pc:sldLayoutMkLst>
            <pc:docMk/>
            <pc:sldMasterMk cId="3574919547" sldId="2147483876"/>
            <pc:sldLayoutMk cId="3558635876" sldId="2147483878"/>
          </pc:sldLayoutMkLst>
        </pc:sldLayoutChg>
        <pc:sldLayoutChg chg="add del mod replId">
          <pc:chgData name="" userId="" providerId="" clId="Web-{C173F851-415E-4FBA-AC48-1F7DAAD9EBB8}" dt="2020-10-28T21:18:52.783" v="28"/>
          <pc:sldLayoutMkLst>
            <pc:docMk/>
            <pc:sldMasterMk cId="3574919547" sldId="2147483876"/>
            <pc:sldLayoutMk cId="512893666" sldId="2147483879"/>
          </pc:sldLayoutMkLst>
        </pc:sldLayoutChg>
        <pc:sldLayoutChg chg="add del mod replId">
          <pc:chgData name="" userId="" providerId="" clId="Web-{C173F851-415E-4FBA-AC48-1F7DAAD9EBB8}" dt="2020-10-28T21:18:52.783" v="28"/>
          <pc:sldLayoutMkLst>
            <pc:docMk/>
            <pc:sldMasterMk cId="3574919547" sldId="2147483876"/>
            <pc:sldLayoutMk cId="3220786065" sldId="2147483880"/>
          </pc:sldLayoutMkLst>
        </pc:sldLayoutChg>
        <pc:sldLayoutChg chg="add del mod replId">
          <pc:chgData name="" userId="" providerId="" clId="Web-{C173F851-415E-4FBA-AC48-1F7DAAD9EBB8}" dt="2020-10-28T21:18:52.783" v="28"/>
          <pc:sldLayoutMkLst>
            <pc:docMk/>
            <pc:sldMasterMk cId="3574919547" sldId="2147483876"/>
            <pc:sldLayoutMk cId="3033769413" sldId="2147483881"/>
          </pc:sldLayoutMkLst>
        </pc:sldLayoutChg>
        <pc:sldLayoutChg chg="add del mod replId">
          <pc:chgData name="" userId="" providerId="" clId="Web-{C173F851-415E-4FBA-AC48-1F7DAAD9EBB8}" dt="2020-10-28T21:18:52.783" v="28"/>
          <pc:sldLayoutMkLst>
            <pc:docMk/>
            <pc:sldMasterMk cId="3574919547" sldId="2147483876"/>
            <pc:sldLayoutMk cId="1478342720" sldId="2147483882"/>
          </pc:sldLayoutMkLst>
        </pc:sldLayoutChg>
        <pc:sldLayoutChg chg="add del mod replId">
          <pc:chgData name="" userId="" providerId="" clId="Web-{C173F851-415E-4FBA-AC48-1F7DAAD9EBB8}" dt="2020-10-28T21:18:52.783" v="28"/>
          <pc:sldLayoutMkLst>
            <pc:docMk/>
            <pc:sldMasterMk cId="3574919547" sldId="2147483876"/>
            <pc:sldLayoutMk cId="2081732388" sldId="2147483883"/>
          </pc:sldLayoutMkLst>
        </pc:sldLayoutChg>
        <pc:sldLayoutChg chg="add del mod replId">
          <pc:chgData name="" userId="" providerId="" clId="Web-{C173F851-415E-4FBA-AC48-1F7DAAD9EBB8}" dt="2020-10-28T21:18:52.783" v="28"/>
          <pc:sldLayoutMkLst>
            <pc:docMk/>
            <pc:sldMasterMk cId="3574919547" sldId="2147483876"/>
            <pc:sldLayoutMk cId="706520233" sldId="2147483884"/>
          </pc:sldLayoutMkLst>
        </pc:sldLayoutChg>
        <pc:sldLayoutChg chg="add del mod replId">
          <pc:chgData name="" userId="" providerId="" clId="Web-{C173F851-415E-4FBA-AC48-1F7DAAD9EBB8}" dt="2020-10-28T21:18:52.783" v="28"/>
          <pc:sldLayoutMkLst>
            <pc:docMk/>
            <pc:sldMasterMk cId="3574919547" sldId="2147483876"/>
            <pc:sldLayoutMk cId="1518230420" sldId="2147483885"/>
          </pc:sldLayoutMkLst>
        </pc:sldLayoutChg>
        <pc:sldLayoutChg chg="add del mod replId">
          <pc:chgData name="" userId="" providerId="" clId="Web-{C173F851-415E-4FBA-AC48-1F7DAAD9EBB8}" dt="2020-10-28T21:18:52.783" v="28"/>
          <pc:sldLayoutMkLst>
            <pc:docMk/>
            <pc:sldMasterMk cId="3574919547" sldId="2147483876"/>
            <pc:sldLayoutMk cId="1519236947" sldId="2147483886"/>
          </pc:sldLayoutMkLst>
        </pc:sldLayoutChg>
        <pc:sldLayoutChg chg="add del mod replId">
          <pc:chgData name="" userId="" providerId="" clId="Web-{C173F851-415E-4FBA-AC48-1F7DAAD9EBB8}" dt="2020-10-28T21:18:52.783" v="28"/>
          <pc:sldLayoutMkLst>
            <pc:docMk/>
            <pc:sldMasterMk cId="3574919547" sldId="2147483876"/>
            <pc:sldLayoutMk cId="730576067" sldId="2147483887"/>
          </pc:sldLayoutMkLst>
        </pc:sldLayoutChg>
      </pc:sldMasterChg>
      <pc:sldMasterChg chg="add del addSldLayout delSldLayout modSldLayout">
        <pc:chgData name="" userId="" providerId="" clId="Web-{C173F851-415E-4FBA-AC48-1F7DAAD9EBB8}" dt="2020-10-28T21:21:25.466" v="51"/>
        <pc:sldMasterMkLst>
          <pc:docMk/>
          <pc:sldMasterMk cId="3734976126" sldId="2147483888"/>
        </pc:sldMasterMkLst>
        <pc:sldLayoutChg chg="add del mod replId">
          <pc:chgData name="" userId="" providerId="" clId="Web-{C173F851-415E-4FBA-AC48-1F7DAAD9EBB8}" dt="2020-10-28T21:21:25.466" v="51"/>
          <pc:sldLayoutMkLst>
            <pc:docMk/>
            <pc:sldMasterMk cId="3734976126" sldId="2147483888"/>
            <pc:sldLayoutMk cId="979978812" sldId="2147483889"/>
          </pc:sldLayoutMkLst>
        </pc:sldLayoutChg>
        <pc:sldLayoutChg chg="add del mod replId">
          <pc:chgData name="" userId="" providerId="" clId="Web-{C173F851-415E-4FBA-AC48-1F7DAAD9EBB8}" dt="2020-10-28T21:21:25.466" v="51"/>
          <pc:sldLayoutMkLst>
            <pc:docMk/>
            <pc:sldMasterMk cId="3734976126" sldId="2147483888"/>
            <pc:sldLayoutMk cId="2594504107" sldId="2147483890"/>
          </pc:sldLayoutMkLst>
        </pc:sldLayoutChg>
        <pc:sldLayoutChg chg="add del mod replId">
          <pc:chgData name="" userId="" providerId="" clId="Web-{C173F851-415E-4FBA-AC48-1F7DAAD9EBB8}" dt="2020-10-28T21:21:25.466" v="51"/>
          <pc:sldLayoutMkLst>
            <pc:docMk/>
            <pc:sldMasterMk cId="3734976126" sldId="2147483888"/>
            <pc:sldLayoutMk cId="2407526570" sldId="2147483891"/>
          </pc:sldLayoutMkLst>
        </pc:sldLayoutChg>
        <pc:sldLayoutChg chg="add del mod replId">
          <pc:chgData name="" userId="" providerId="" clId="Web-{C173F851-415E-4FBA-AC48-1F7DAAD9EBB8}" dt="2020-10-28T21:21:25.466" v="51"/>
          <pc:sldLayoutMkLst>
            <pc:docMk/>
            <pc:sldMasterMk cId="3734976126" sldId="2147483888"/>
            <pc:sldLayoutMk cId="508033200" sldId="2147483892"/>
          </pc:sldLayoutMkLst>
        </pc:sldLayoutChg>
        <pc:sldLayoutChg chg="add del mod replId">
          <pc:chgData name="" userId="" providerId="" clId="Web-{C173F851-415E-4FBA-AC48-1F7DAAD9EBB8}" dt="2020-10-28T21:21:25.466" v="51"/>
          <pc:sldLayoutMkLst>
            <pc:docMk/>
            <pc:sldMasterMk cId="3734976126" sldId="2147483888"/>
            <pc:sldLayoutMk cId="663757483" sldId="2147483893"/>
          </pc:sldLayoutMkLst>
        </pc:sldLayoutChg>
        <pc:sldLayoutChg chg="add del mod replId">
          <pc:chgData name="" userId="" providerId="" clId="Web-{C173F851-415E-4FBA-AC48-1F7DAAD9EBB8}" dt="2020-10-28T21:21:25.466" v="51"/>
          <pc:sldLayoutMkLst>
            <pc:docMk/>
            <pc:sldMasterMk cId="3734976126" sldId="2147483888"/>
            <pc:sldLayoutMk cId="3748259253" sldId="2147483894"/>
          </pc:sldLayoutMkLst>
        </pc:sldLayoutChg>
        <pc:sldLayoutChg chg="add del mod replId">
          <pc:chgData name="" userId="" providerId="" clId="Web-{C173F851-415E-4FBA-AC48-1F7DAAD9EBB8}" dt="2020-10-28T21:21:25.466" v="51"/>
          <pc:sldLayoutMkLst>
            <pc:docMk/>
            <pc:sldMasterMk cId="3734976126" sldId="2147483888"/>
            <pc:sldLayoutMk cId="2562416655" sldId="2147483895"/>
          </pc:sldLayoutMkLst>
        </pc:sldLayoutChg>
        <pc:sldLayoutChg chg="add del mod replId">
          <pc:chgData name="" userId="" providerId="" clId="Web-{C173F851-415E-4FBA-AC48-1F7DAAD9EBB8}" dt="2020-10-28T21:21:25.466" v="51"/>
          <pc:sldLayoutMkLst>
            <pc:docMk/>
            <pc:sldMasterMk cId="3734976126" sldId="2147483888"/>
            <pc:sldLayoutMk cId="2905656623" sldId="2147483896"/>
          </pc:sldLayoutMkLst>
        </pc:sldLayoutChg>
        <pc:sldLayoutChg chg="add del mod replId">
          <pc:chgData name="" userId="" providerId="" clId="Web-{C173F851-415E-4FBA-AC48-1F7DAAD9EBB8}" dt="2020-10-28T21:21:25.466" v="51"/>
          <pc:sldLayoutMkLst>
            <pc:docMk/>
            <pc:sldMasterMk cId="3734976126" sldId="2147483888"/>
            <pc:sldLayoutMk cId="2897735993" sldId="2147483897"/>
          </pc:sldLayoutMkLst>
        </pc:sldLayoutChg>
        <pc:sldLayoutChg chg="add del mod replId">
          <pc:chgData name="" userId="" providerId="" clId="Web-{C173F851-415E-4FBA-AC48-1F7DAAD9EBB8}" dt="2020-10-28T21:21:25.466" v="51"/>
          <pc:sldLayoutMkLst>
            <pc:docMk/>
            <pc:sldMasterMk cId="3734976126" sldId="2147483888"/>
            <pc:sldLayoutMk cId="3540433134" sldId="2147483898"/>
          </pc:sldLayoutMkLst>
        </pc:sldLayoutChg>
        <pc:sldLayoutChg chg="add del mod replId">
          <pc:chgData name="" userId="" providerId="" clId="Web-{C173F851-415E-4FBA-AC48-1F7DAAD9EBB8}" dt="2020-10-28T21:21:25.466" v="51"/>
          <pc:sldLayoutMkLst>
            <pc:docMk/>
            <pc:sldMasterMk cId="3734976126" sldId="2147483888"/>
            <pc:sldLayoutMk cId="1345415513" sldId="2147483899"/>
          </pc:sldLayoutMkLst>
        </pc:sldLayoutChg>
      </pc:sldMasterChg>
      <pc:sldMasterChg chg="add del addSldLayout delSldLayout modSldLayout">
        <pc:chgData name="" userId="" providerId="" clId="Web-{C173F851-415E-4FBA-AC48-1F7DAAD9EBB8}" dt="2020-10-28T21:22:21.282" v="65"/>
        <pc:sldMasterMkLst>
          <pc:docMk/>
          <pc:sldMasterMk cId="700144673" sldId="2147483900"/>
        </pc:sldMasterMkLst>
        <pc:sldLayoutChg chg="add del mod replId">
          <pc:chgData name="" userId="" providerId="" clId="Web-{C173F851-415E-4FBA-AC48-1F7DAAD9EBB8}" dt="2020-10-28T21:22:21.282" v="65"/>
          <pc:sldLayoutMkLst>
            <pc:docMk/>
            <pc:sldMasterMk cId="700144673" sldId="2147483900"/>
            <pc:sldLayoutMk cId="599520472" sldId="2147483901"/>
          </pc:sldLayoutMkLst>
        </pc:sldLayoutChg>
        <pc:sldLayoutChg chg="add del mod replId">
          <pc:chgData name="" userId="" providerId="" clId="Web-{C173F851-415E-4FBA-AC48-1F7DAAD9EBB8}" dt="2020-10-28T21:22:21.282" v="65"/>
          <pc:sldLayoutMkLst>
            <pc:docMk/>
            <pc:sldMasterMk cId="700144673" sldId="2147483900"/>
            <pc:sldLayoutMk cId="351082457" sldId="2147483902"/>
          </pc:sldLayoutMkLst>
        </pc:sldLayoutChg>
        <pc:sldLayoutChg chg="add del mod replId">
          <pc:chgData name="" userId="" providerId="" clId="Web-{C173F851-415E-4FBA-AC48-1F7DAAD9EBB8}" dt="2020-10-28T21:22:21.282" v="65"/>
          <pc:sldLayoutMkLst>
            <pc:docMk/>
            <pc:sldMasterMk cId="700144673" sldId="2147483900"/>
            <pc:sldLayoutMk cId="3355002255" sldId="2147483903"/>
          </pc:sldLayoutMkLst>
        </pc:sldLayoutChg>
        <pc:sldLayoutChg chg="add del mod replId">
          <pc:chgData name="" userId="" providerId="" clId="Web-{C173F851-415E-4FBA-AC48-1F7DAAD9EBB8}" dt="2020-10-28T21:22:21.282" v="65"/>
          <pc:sldLayoutMkLst>
            <pc:docMk/>
            <pc:sldMasterMk cId="700144673" sldId="2147483900"/>
            <pc:sldLayoutMk cId="2476639723" sldId="2147483904"/>
          </pc:sldLayoutMkLst>
        </pc:sldLayoutChg>
        <pc:sldLayoutChg chg="add del mod replId">
          <pc:chgData name="" userId="" providerId="" clId="Web-{C173F851-415E-4FBA-AC48-1F7DAAD9EBB8}" dt="2020-10-28T21:22:21.282" v="65"/>
          <pc:sldLayoutMkLst>
            <pc:docMk/>
            <pc:sldMasterMk cId="700144673" sldId="2147483900"/>
            <pc:sldLayoutMk cId="792903456" sldId="2147483905"/>
          </pc:sldLayoutMkLst>
        </pc:sldLayoutChg>
        <pc:sldLayoutChg chg="add del mod replId">
          <pc:chgData name="" userId="" providerId="" clId="Web-{C173F851-415E-4FBA-AC48-1F7DAAD9EBB8}" dt="2020-10-28T21:22:21.282" v="65"/>
          <pc:sldLayoutMkLst>
            <pc:docMk/>
            <pc:sldMasterMk cId="700144673" sldId="2147483900"/>
            <pc:sldLayoutMk cId="3109506299" sldId="2147483906"/>
          </pc:sldLayoutMkLst>
        </pc:sldLayoutChg>
        <pc:sldLayoutChg chg="add del mod replId">
          <pc:chgData name="" userId="" providerId="" clId="Web-{C173F851-415E-4FBA-AC48-1F7DAAD9EBB8}" dt="2020-10-28T21:22:21.282" v="65"/>
          <pc:sldLayoutMkLst>
            <pc:docMk/>
            <pc:sldMasterMk cId="700144673" sldId="2147483900"/>
            <pc:sldLayoutMk cId="1323405526" sldId="2147483907"/>
          </pc:sldLayoutMkLst>
        </pc:sldLayoutChg>
        <pc:sldLayoutChg chg="add del mod replId">
          <pc:chgData name="" userId="" providerId="" clId="Web-{C173F851-415E-4FBA-AC48-1F7DAAD9EBB8}" dt="2020-10-28T21:22:21.282" v="65"/>
          <pc:sldLayoutMkLst>
            <pc:docMk/>
            <pc:sldMasterMk cId="700144673" sldId="2147483900"/>
            <pc:sldLayoutMk cId="3387670147" sldId="2147483908"/>
          </pc:sldLayoutMkLst>
        </pc:sldLayoutChg>
        <pc:sldLayoutChg chg="add del mod replId">
          <pc:chgData name="" userId="" providerId="" clId="Web-{C173F851-415E-4FBA-AC48-1F7DAAD9EBB8}" dt="2020-10-28T21:22:21.282" v="65"/>
          <pc:sldLayoutMkLst>
            <pc:docMk/>
            <pc:sldMasterMk cId="700144673" sldId="2147483900"/>
            <pc:sldLayoutMk cId="220903892" sldId="2147483909"/>
          </pc:sldLayoutMkLst>
        </pc:sldLayoutChg>
        <pc:sldLayoutChg chg="add del mod replId">
          <pc:chgData name="" userId="" providerId="" clId="Web-{C173F851-415E-4FBA-AC48-1F7DAAD9EBB8}" dt="2020-10-28T21:22:21.282" v="65"/>
          <pc:sldLayoutMkLst>
            <pc:docMk/>
            <pc:sldMasterMk cId="700144673" sldId="2147483900"/>
            <pc:sldLayoutMk cId="3710878554" sldId="2147483910"/>
          </pc:sldLayoutMkLst>
        </pc:sldLayoutChg>
        <pc:sldLayoutChg chg="add del mod replId">
          <pc:chgData name="" userId="" providerId="" clId="Web-{C173F851-415E-4FBA-AC48-1F7DAAD9EBB8}" dt="2020-10-28T21:22:21.282" v="65"/>
          <pc:sldLayoutMkLst>
            <pc:docMk/>
            <pc:sldMasterMk cId="700144673" sldId="2147483900"/>
            <pc:sldLayoutMk cId="3485482022" sldId="2147483911"/>
          </pc:sldLayoutMkLst>
        </pc:sldLayoutChg>
      </pc:sldMasterChg>
      <pc:sldMasterChg chg="add del addSldLayout delSldLayout modSldLayout">
        <pc:chgData name="" userId="" providerId="" clId="Web-{C173F851-415E-4FBA-AC48-1F7DAAD9EBB8}" dt="2020-10-28T21:22:31.799" v="66"/>
        <pc:sldMasterMkLst>
          <pc:docMk/>
          <pc:sldMasterMk cId="374059481" sldId="2147483912"/>
        </pc:sldMasterMkLst>
        <pc:sldLayoutChg chg="add del mod replId">
          <pc:chgData name="" userId="" providerId="" clId="Web-{C173F851-415E-4FBA-AC48-1F7DAAD9EBB8}" dt="2020-10-28T21:22:31.799" v="66"/>
          <pc:sldLayoutMkLst>
            <pc:docMk/>
            <pc:sldMasterMk cId="374059481" sldId="2147483912"/>
            <pc:sldLayoutMk cId="1285653580" sldId="2147483913"/>
          </pc:sldLayoutMkLst>
        </pc:sldLayoutChg>
        <pc:sldLayoutChg chg="add del mod replId">
          <pc:chgData name="" userId="" providerId="" clId="Web-{C173F851-415E-4FBA-AC48-1F7DAAD9EBB8}" dt="2020-10-28T21:22:31.799" v="66"/>
          <pc:sldLayoutMkLst>
            <pc:docMk/>
            <pc:sldMasterMk cId="374059481" sldId="2147483912"/>
            <pc:sldLayoutMk cId="268732216" sldId="2147483914"/>
          </pc:sldLayoutMkLst>
        </pc:sldLayoutChg>
        <pc:sldLayoutChg chg="add del mod replId">
          <pc:chgData name="" userId="" providerId="" clId="Web-{C173F851-415E-4FBA-AC48-1F7DAAD9EBB8}" dt="2020-10-28T21:22:31.799" v="66"/>
          <pc:sldLayoutMkLst>
            <pc:docMk/>
            <pc:sldMasterMk cId="374059481" sldId="2147483912"/>
            <pc:sldLayoutMk cId="593158468" sldId="2147483915"/>
          </pc:sldLayoutMkLst>
        </pc:sldLayoutChg>
        <pc:sldLayoutChg chg="add del mod replId">
          <pc:chgData name="" userId="" providerId="" clId="Web-{C173F851-415E-4FBA-AC48-1F7DAAD9EBB8}" dt="2020-10-28T21:22:31.799" v="66"/>
          <pc:sldLayoutMkLst>
            <pc:docMk/>
            <pc:sldMasterMk cId="374059481" sldId="2147483912"/>
            <pc:sldLayoutMk cId="935812001" sldId="2147483916"/>
          </pc:sldLayoutMkLst>
        </pc:sldLayoutChg>
        <pc:sldLayoutChg chg="add del mod replId">
          <pc:chgData name="" userId="" providerId="" clId="Web-{C173F851-415E-4FBA-AC48-1F7DAAD9EBB8}" dt="2020-10-28T21:22:31.799" v="66"/>
          <pc:sldLayoutMkLst>
            <pc:docMk/>
            <pc:sldMasterMk cId="374059481" sldId="2147483912"/>
            <pc:sldLayoutMk cId="2107398196" sldId="2147483917"/>
          </pc:sldLayoutMkLst>
        </pc:sldLayoutChg>
        <pc:sldLayoutChg chg="add del mod replId">
          <pc:chgData name="" userId="" providerId="" clId="Web-{C173F851-415E-4FBA-AC48-1F7DAAD9EBB8}" dt="2020-10-28T21:22:31.799" v="66"/>
          <pc:sldLayoutMkLst>
            <pc:docMk/>
            <pc:sldMasterMk cId="374059481" sldId="2147483912"/>
            <pc:sldLayoutMk cId="2559102260" sldId="2147483918"/>
          </pc:sldLayoutMkLst>
        </pc:sldLayoutChg>
        <pc:sldLayoutChg chg="add del mod replId">
          <pc:chgData name="" userId="" providerId="" clId="Web-{C173F851-415E-4FBA-AC48-1F7DAAD9EBB8}" dt="2020-10-28T21:22:31.799" v="66"/>
          <pc:sldLayoutMkLst>
            <pc:docMk/>
            <pc:sldMasterMk cId="374059481" sldId="2147483912"/>
            <pc:sldLayoutMk cId="3931405939" sldId="2147483919"/>
          </pc:sldLayoutMkLst>
        </pc:sldLayoutChg>
        <pc:sldLayoutChg chg="add del mod replId">
          <pc:chgData name="" userId="" providerId="" clId="Web-{C173F851-415E-4FBA-AC48-1F7DAAD9EBB8}" dt="2020-10-28T21:22:31.799" v="66"/>
          <pc:sldLayoutMkLst>
            <pc:docMk/>
            <pc:sldMasterMk cId="374059481" sldId="2147483912"/>
            <pc:sldLayoutMk cId="2917821590" sldId="2147483920"/>
          </pc:sldLayoutMkLst>
        </pc:sldLayoutChg>
        <pc:sldLayoutChg chg="add del mod replId">
          <pc:chgData name="" userId="" providerId="" clId="Web-{C173F851-415E-4FBA-AC48-1F7DAAD9EBB8}" dt="2020-10-28T21:22:31.799" v="66"/>
          <pc:sldLayoutMkLst>
            <pc:docMk/>
            <pc:sldMasterMk cId="374059481" sldId="2147483912"/>
            <pc:sldLayoutMk cId="2573703049" sldId="2147483921"/>
          </pc:sldLayoutMkLst>
        </pc:sldLayoutChg>
        <pc:sldLayoutChg chg="add del mod replId">
          <pc:chgData name="" userId="" providerId="" clId="Web-{C173F851-415E-4FBA-AC48-1F7DAAD9EBB8}" dt="2020-10-28T21:22:31.799" v="66"/>
          <pc:sldLayoutMkLst>
            <pc:docMk/>
            <pc:sldMasterMk cId="374059481" sldId="2147483912"/>
            <pc:sldLayoutMk cId="381092179" sldId="2147483922"/>
          </pc:sldLayoutMkLst>
        </pc:sldLayoutChg>
        <pc:sldLayoutChg chg="add del mod replId">
          <pc:chgData name="" userId="" providerId="" clId="Web-{C173F851-415E-4FBA-AC48-1F7DAAD9EBB8}" dt="2020-10-28T21:22:31.799" v="66"/>
          <pc:sldLayoutMkLst>
            <pc:docMk/>
            <pc:sldMasterMk cId="374059481" sldId="2147483912"/>
            <pc:sldLayoutMk cId="1243791610" sldId="2147483923"/>
          </pc:sldLayoutMkLst>
        </pc:sldLayoutChg>
      </pc:sldMasterChg>
      <pc:sldMasterChg chg="add addSldLayout modSldLayout">
        <pc:chgData name="" userId="" providerId="" clId="Web-{C173F851-415E-4FBA-AC48-1F7DAAD9EBB8}" dt="2020-10-28T21:22:31.799" v="66"/>
        <pc:sldMasterMkLst>
          <pc:docMk/>
          <pc:sldMasterMk cId="912624272" sldId="2147483924"/>
        </pc:sldMasterMkLst>
        <pc:sldLayoutChg chg="add mod replId">
          <pc:chgData name="" userId="" providerId="" clId="Web-{C173F851-415E-4FBA-AC48-1F7DAAD9EBB8}" dt="2020-10-28T21:22:31.799" v="66"/>
          <pc:sldLayoutMkLst>
            <pc:docMk/>
            <pc:sldMasterMk cId="912624272" sldId="2147483924"/>
            <pc:sldLayoutMk cId="1484526852" sldId="2147483925"/>
          </pc:sldLayoutMkLst>
        </pc:sldLayoutChg>
        <pc:sldLayoutChg chg="add mod replId">
          <pc:chgData name="" userId="" providerId="" clId="Web-{C173F851-415E-4FBA-AC48-1F7DAAD9EBB8}" dt="2020-10-28T21:22:31.799" v="66"/>
          <pc:sldLayoutMkLst>
            <pc:docMk/>
            <pc:sldMasterMk cId="912624272" sldId="2147483924"/>
            <pc:sldLayoutMk cId="147723978" sldId="2147483926"/>
          </pc:sldLayoutMkLst>
        </pc:sldLayoutChg>
        <pc:sldLayoutChg chg="add mod replId">
          <pc:chgData name="" userId="" providerId="" clId="Web-{C173F851-415E-4FBA-AC48-1F7DAAD9EBB8}" dt="2020-10-28T21:22:31.799" v="66"/>
          <pc:sldLayoutMkLst>
            <pc:docMk/>
            <pc:sldMasterMk cId="912624272" sldId="2147483924"/>
            <pc:sldLayoutMk cId="824615348" sldId="2147483927"/>
          </pc:sldLayoutMkLst>
        </pc:sldLayoutChg>
        <pc:sldLayoutChg chg="add mod replId">
          <pc:chgData name="" userId="" providerId="" clId="Web-{C173F851-415E-4FBA-AC48-1F7DAAD9EBB8}" dt="2020-10-28T21:22:31.799" v="66"/>
          <pc:sldLayoutMkLst>
            <pc:docMk/>
            <pc:sldMasterMk cId="912624272" sldId="2147483924"/>
            <pc:sldLayoutMk cId="1823577717" sldId="2147483928"/>
          </pc:sldLayoutMkLst>
        </pc:sldLayoutChg>
        <pc:sldLayoutChg chg="add mod replId">
          <pc:chgData name="" userId="" providerId="" clId="Web-{C173F851-415E-4FBA-AC48-1F7DAAD9EBB8}" dt="2020-10-28T21:22:31.799" v="66"/>
          <pc:sldLayoutMkLst>
            <pc:docMk/>
            <pc:sldMasterMk cId="912624272" sldId="2147483924"/>
            <pc:sldLayoutMk cId="1626625854" sldId="2147483929"/>
          </pc:sldLayoutMkLst>
        </pc:sldLayoutChg>
        <pc:sldLayoutChg chg="add mod replId">
          <pc:chgData name="" userId="" providerId="" clId="Web-{C173F851-415E-4FBA-AC48-1F7DAAD9EBB8}" dt="2020-10-28T21:22:31.799" v="66"/>
          <pc:sldLayoutMkLst>
            <pc:docMk/>
            <pc:sldMasterMk cId="912624272" sldId="2147483924"/>
            <pc:sldLayoutMk cId="1496763262" sldId="2147483930"/>
          </pc:sldLayoutMkLst>
        </pc:sldLayoutChg>
        <pc:sldLayoutChg chg="add mod replId">
          <pc:chgData name="" userId="" providerId="" clId="Web-{C173F851-415E-4FBA-AC48-1F7DAAD9EBB8}" dt="2020-10-28T21:22:31.799" v="66"/>
          <pc:sldLayoutMkLst>
            <pc:docMk/>
            <pc:sldMasterMk cId="912624272" sldId="2147483924"/>
            <pc:sldLayoutMk cId="3991299405" sldId="2147483931"/>
          </pc:sldLayoutMkLst>
        </pc:sldLayoutChg>
        <pc:sldLayoutChg chg="add mod replId">
          <pc:chgData name="" userId="" providerId="" clId="Web-{C173F851-415E-4FBA-AC48-1F7DAAD9EBB8}" dt="2020-10-28T21:22:31.799" v="66"/>
          <pc:sldLayoutMkLst>
            <pc:docMk/>
            <pc:sldMasterMk cId="912624272" sldId="2147483924"/>
            <pc:sldLayoutMk cId="1005211875" sldId="2147483932"/>
          </pc:sldLayoutMkLst>
        </pc:sldLayoutChg>
        <pc:sldLayoutChg chg="add mod replId">
          <pc:chgData name="" userId="" providerId="" clId="Web-{C173F851-415E-4FBA-AC48-1F7DAAD9EBB8}" dt="2020-10-28T21:22:31.799" v="66"/>
          <pc:sldLayoutMkLst>
            <pc:docMk/>
            <pc:sldMasterMk cId="912624272" sldId="2147483924"/>
            <pc:sldLayoutMk cId="3554038951" sldId="2147483933"/>
          </pc:sldLayoutMkLst>
        </pc:sldLayoutChg>
        <pc:sldLayoutChg chg="add mod replId">
          <pc:chgData name="" userId="" providerId="" clId="Web-{C173F851-415E-4FBA-AC48-1F7DAAD9EBB8}" dt="2020-10-28T21:22:31.799" v="66"/>
          <pc:sldLayoutMkLst>
            <pc:docMk/>
            <pc:sldMasterMk cId="912624272" sldId="2147483924"/>
            <pc:sldLayoutMk cId="2546467411" sldId="2147483934"/>
          </pc:sldLayoutMkLst>
        </pc:sldLayoutChg>
        <pc:sldLayoutChg chg="add mod replId">
          <pc:chgData name="" userId="" providerId="" clId="Web-{C173F851-415E-4FBA-AC48-1F7DAAD9EBB8}" dt="2020-10-28T21:22:31.799" v="66"/>
          <pc:sldLayoutMkLst>
            <pc:docMk/>
            <pc:sldMasterMk cId="912624272" sldId="2147483924"/>
            <pc:sldLayoutMk cId="4125292024" sldId="2147483935"/>
          </pc:sldLayoutMkLst>
        </pc:sldLayoutChg>
      </pc:sldMasterChg>
    </pc:docChg>
  </pc:docChgLst>
  <pc:docChgLst>
    <pc:chgData clId="Web-{6DBAF698-94FE-4672-B08E-B530CBB4EE3D}"/>
    <pc:docChg chg="">
      <pc:chgData name="" userId="" providerId="" clId="Web-{6DBAF698-94FE-4672-B08E-B530CBB4EE3D}" dt="2020-10-29T20:57:40.771" v="0"/>
      <pc:docMkLst>
        <pc:docMk/>
      </pc:docMkLst>
      <pc:sldChg chg="addCm">
        <pc:chgData name="" userId="" providerId="" clId="Web-{6DBAF698-94FE-4672-B08E-B530CBB4EE3D}" dt="2020-10-29T20:57:40.771" v="0"/>
        <pc:sldMkLst>
          <pc:docMk/>
          <pc:sldMk cId="103356184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FAFFD-FBD7-4EF6-B66A-D76CDCD80DFA}" type="datetimeFigureOut">
              <a:rPr lang="en-US"/>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E5831-0931-4577-B85E-9D10BA514CD1}" type="slidenum">
              <a:rPr lang="en-US"/>
              <a:t>‹#›</a:t>
            </a:fld>
            <a:endParaRPr lang="en-US"/>
          </a:p>
        </p:txBody>
      </p:sp>
    </p:spTree>
    <p:extLst>
      <p:ext uri="{BB962C8B-B14F-4D97-AF65-F5344CB8AC3E}">
        <p14:creationId xmlns:p14="http://schemas.microsoft.com/office/powerpoint/2010/main" val="275679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my name is Manuela and I am a social worker in the Family stabilization program. We will be going over how to House search. House searching is an important factor in finding the right place for you and your family. </a:t>
            </a:r>
            <a:r>
              <a:rPr lang="en-US"/>
              <a:t>This presentation is for information purposes only, this is not legal advice. You should always contact a lawyer for legal questions. Greater Bakersfield Legal Assistance (GBLA) can be reached at (661) 325-5943. </a:t>
            </a: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EEEE5831-0931-4577-B85E-9D10BA514CD1}" type="slidenum">
              <a:rPr lang="en-US"/>
              <a:t>1</a:t>
            </a:fld>
            <a:endParaRPr lang="en-US"/>
          </a:p>
        </p:txBody>
      </p:sp>
    </p:spTree>
    <p:extLst>
      <p:ext uri="{BB962C8B-B14F-4D97-AF65-F5344CB8AC3E}">
        <p14:creationId xmlns:p14="http://schemas.microsoft.com/office/powerpoint/2010/main" val="233801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House searching could become overwhelming so we have put together some beneficial tips to help during this process . 1. Make sure you are using creditable or trustworthy websites. 2.Beware of rental scams. 3. Have a list of questions you would like to ask the landlord. 4. Dress appropriate when meeting with the potential landlord 5. And ask yourself if the property is livable and what to look for when viewing the property. 6.Stay positive and don't give up. </a:t>
            </a:r>
          </a:p>
        </p:txBody>
      </p:sp>
      <p:sp>
        <p:nvSpPr>
          <p:cNvPr id="4" name="Slide Number Placeholder 3"/>
          <p:cNvSpPr>
            <a:spLocks noGrp="1"/>
          </p:cNvSpPr>
          <p:nvPr>
            <p:ph type="sldNum" sz="quarter" idx="5"/>
          </p:nvPr>
        </p:nvSpPr>
        <p:spPr/>
        <p:txBody>
          <a:bodyPr/>
          <a:lstStyle/>
          <a:p>
            <a:fld id="{EEEE5831-0931-4577-B85E-9D10BA514CD1}" type="slidenum">
              <a:rPr lang="en-US"/>
              <a:t>2</a:t>
            </a:fld>
            <a:endParaRPr lang="en-US"/>
          </a:p>
        </p:txBody>
      </p:sp>
    </p:spTree>
    <p:extLst>
      <p:ext uri="{BB962C8B-B14F-4D97-AF65-F5344CB8AC3E}">
        <p14:creationId xmlns:p14="http://schemas.microsoft.com/office/powerpoint/2010/main" val="376597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Sometimes the hardest part is not knowing where to begin. When looking for housing leads make sure to use reliable websites. Here are just a few of the local property companies in Bakersfield and can be a starting point for your house searching. Due to </a:t>
            </a:r>
            <a:r>
              <a:rPr lang="en-US" err="1">
                <a:cs typeface="Calibri"/>
              </a:rPr>
              <a:t>Covid</a:t>
            </a:r>
            <a:r>
              <a:rPr lang="en-US">
                <a:cs typeface="Calibri"/>
              </a:rPr>
              <a:t>, hours might have been affected, please call ahead of time to verify their hours of operation and if they are allowing people in their office. When contacting private landlords or using sites such as Facebook marketing or craigslist be mindful of scams. Socializing and networking with people everywhere you go maybe another way to get potential housing leads. Mention to a friend or relative you are currently looking for an apartment, you never know if they know someone who is renting. </a:t>
            </a:r>
          </a:p>
        </p:txBody>
      </p:sp>
      <p:sp>
        <p:nvSpPr>
          <p:cNvPr id="4" name="Slide Number Placeholder 3"/>
          <p:cNvSpPr>
            <a:spLocks noGrp="1"/>
          </p:cNvSpPr>
          <p:nvPr>
            <p:ph type="sldNum" sz="quarter" idx="5"/>
          </p:nvPr>
        </p:nvSpPr>
        <p:spPr/>
        <p:txBody>
          <a:bodyPr/>
          <a:lstStyle/>
          <a:p>
            <a:fld id="{EEEE5831-0931-4577-B85E-9D10BA514CD1}" type="slidenum">
              <a:rPr lang="en-US"/>
              <a:t>3</a:t>
            </a:fld>
            <a:endParaRPr lang="en-US"/>
          </a:p>
        </p:txBody>
      </p:sp>
    </p:spTree>
    <p:extLst>
      <p:ext uri="{BB962C8B-B14F-4D97-AF65-F5344CB8AC3E}">
        <p14:creationId xmlns:p14="http://schemas.microsoft.com/office/powerpoint/2010/main" val="74200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Unfortunately rental scams are real and we must beware of them before signing a lease or making a payment.  There are many types of rental scams out there but we have listed a few of them to review and ways you can protect yourself.</a:t>
            </a:r>
            <a:endParaRPr lang="en-US"/>
          </a:p>
          <a:p>
            <a:r>
              <a:rPr lang="en-US">
                <a:cs typeface="Calibri"/>
              </a:rPr>
              <a:t>-Copied listings: If you've ever come across a listing that sound too good to be true, it probably is! Scammers will copy listing details from an actual listing and create their own posting for the property. They will take the details from this perfect apartment and lower the listing by a significant amount. They will build urgency and tell you they have a high volume of interest in the unit and in order to reserve It, you need to pay a deposit as soon as possible before someone else does. They might even refuse to virtually tour you through the unit without receiving the payment. In many instances they will mention they live out of state and need a deposit to give you the key. Make sure you're able to view the apartment in person inside and out or though a virtual tour and refuse to pay any amount of money before you do so. It's always best to stay away from situations where you're asked to pay upfront without meeting the landlord or viewing the property.  </a:t>
            </a:r>
          </a:p>
          <a:p>
            <a:r>
              <a:rPr lang="en-US">
                <a:cs typeface="Calibri"/>
              </a:rPr>
              <a:t>-Expensive Background checks or application fees: It's common for landlords to want to charge an application fee or background check fee so they ensure your identity. It typically runs any where from 30 to 60 dollars. If you're asked for more beware. Never give money on the spot without viewing the property and completing the application.</a:t>
            </a:r>
          </a:p>
          <a:p>
            <a:r>
              <a:rPr lang="en-US">
                <a:cs typeface="Calibri"/>
              </a:rPr>
              <a:t>-No lease is a huge red flag! When you ask for the rental agreement, the landlord will make an excuse as to why they don't have one available. Verbal agreement is not very common and should make you question the landlord. Make sure you have inspected the property inside and out and have read the agreement over carefully before signing a contract. Ask any and all questions you may have prior to signing. Don't give any amount of money unless you have signed an agreement.</a:t>
            </a:r>
            <a:endParaRPr lang="en-US"/>
          </a:p>
          <a:p>
            <a:r>
              <a:rPr lang="en-US">
                <a:cs typeface="Calibri"/>
              </a:rPr>
              <a:t>Never wire any amount of money or give out sensitive information such as : social security number or bank account number to someone you're unsure of. If something doesn't feel right, trust your instincts. It's better to be safe than sorry when it comes to your money. Remember if you have any doubts or concerns you can discuss it with your social worker. Social workers have access to verify the owner of a property.</a:t>
            </a:r>
          </a:p>
        </p:txBody>
      </p:sp>
      <p:sp>
        <p:nvSpPr>
          <p:cNvPr id="4" name="Slide Number Placeholder 3"/>
          <p:cNvSpPr>
            <a:spLocks noGrp="1"/>
          </p:cNvSpPr>
          <p:nvPr>
            <p:ph type="sldNum" sz="quarter" idx="5"/>
          </p:nvPr>
        </p:nvSpPr>
        <p:spPr/>
        <p:txBody>
          <a:bodyPr/>
          <a:lstStyle/>
          <a:p>
            <a:fld id="{EEEE5831-0931-4577-B85E-9D10BA514CD1}" type="slidenum">
              <a:rPr lang="en-US"/>
              <a:t>5</a:t>
            </a:fld>
            <a:endParaRPr lang="en-US"/>
          </a:p>
        </p:txBody>
      </p:sp>
    </p:spTree>
    <p:extLst>
      <p:ext uri="{BB962C8B-B14F-4D97-AF65-F5344CB8AC3E}">
        <p14:creationId xmlns:p14="http://schemas.microsoft.com/office/powerpoint/2010/main" val="236904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Landlords should not be the only people screening potential tenants. You should be screening the apartment manager regarding the apartment complex to see if the area is a right fit for you and your family. Ask as many questions that come to mind before you submit an application and pay for a non-refundable application fee. Here are some examples of questions you might want to ask the landlord to determine if you would qualify for the property. After having your questions answered it should better help you determine whether or not you should apply for the property. After all you wouldn't want to waste your time or money if the landlord is not willing to work with your background. </a:t>
            </a:r>
          </a:p>
          <a:p>
            <a:endParaRPr lang="en-US">
              <a:cs typeface="Calibri"/>
            </a:endParaRPr>
          </a:p>
          <a:p>
            <a:r>
              <a:rPr lang="en-US">
                <a:cs typeface="Calibri"/>
              </a:rPr>
              <a:t>Read the power point to list questions to ask.  </a:t>
            </a:r>
          </a:p>
        </p:txBody>
      </p:sp>
      <p:sp>
        <p:nvSpPr>
          <p:cNvPr id="4" name="Slide Number Placeholder 3"/>
          <p:cNvSpPr>
            <a:spLocks noGrp="1"/>
          </p:cNvSpPr>
          <p:nvPr>
            <p:ph type="sldNum" sz="quarter" idx="5"/>
          </p:nvPr>
        </p:nvSpPr>
        <p:spPr/>
        <p:txBody>
          <a:bodyPr/>
          <a:lstStyle/>
          <a:p>
            <a:fld id="{EEEE5831-0931-4577-B85E-9D10BA514CD1}" type="slidenum">
              <a:rPr lang="en-US"/>
              <a:t>7</a:t>
            </a:fld>
            <a:endParaRPr lang="en-US"/>
          </a:p>
        </p:txBody>
      </p:sp>
    </p:spTree>
    <p:extLst>
      <p:ext uri="{BB962C8B-B14F-4D97-AF65-F5344CB8AC3E}">
        <p14:creationId xmlns:p14="http://schemas.microsoft.com/office/powerpoint/2010/main" val="342813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is the lease duration?  Would you happen to know what the average utility cost is? Is there a maintenance repair policy? Do you have a payment method you prefer? Is there crime in this neighborhood? </a:t>
            </a:r>
          </a:p>
        </p:txBody>
      </p:sp>
      <p:sp>
        <p:nvSpPr>
          <p:cNvPr id="4" name="Slide Number Placeholder 3"/>
          <p:cNvSpPr>
            <a:spLocks noGrp="1"/>
          </p:cNvSpPr>
          <p:nvPr>
            <p:ph type="sldNum" sz="quarter" idx="5"/>
          </p:nvPr>
        </p:nvSpPr>
        <p:spPr/>
        <p:txBody>
          <a:bodyPr/>
          <a:lstStyle/>
          <a:p>
            <a:fld id="{EEEE5831-0931-4577-B85E-9D10BA514CD1}" type="slidenum">
              <a:rPr lang="en-US"/>
              <a:t>8</a:t>
            </a:fld>
            <a:endParaRPr lang="en-US"/>
          </a:p>
        </p:txBody>
      </p:sp>
    </p:spTree>
    <p:extLst>
      <p:ext uri="{BB962C8B-B14F-4D97-AF65-F5344CB8AC3E}">
        <p14:creationId xmlns:p14="http://schemas.microsoft.com/office/powerpoint/2010/main" val="307482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How you present yourself, is how people view you! Hygiene and appropriate attire are extremely important and can create a good or bad impression for prospect landlords. Dress for success!  First impressions matter and we only get one opportunity. Always looks presentable and you will also feel confident. Smart casual attire is the look we strive for. Some of the things we listed to be mindful of were ...have Combed hair ,neat and ironed clothes, clean and trimmed nails, denims(no tears) or dressy pants, dressy shirt or top, blazer, light perfume/cologne. T-shirts are fine, Try to avoid any t-shirts with offensive words, terms or phrases.  Women can wear mid to low shoes and clean and simple style shoes for men.</a:t>
            </a:r>
          </a:p>
          <a:p>
            <a:endParaRPr lang="en-US">
              <a:cs typeface="+mn-lt"/>
            </a:endParaRPr>
          </a:p>
          <a:p>
            <a:r>
              <a:rPr lang="en-US"/>
              <a:t>Simple exercise: Close your eyes and picture – you are waking up in the morning with no plans so you decide to stay in your pajamas, put your hair up in a ponytail, and sit on the couch and watch Netflix, get on social media, eat, and go on about your day. Keep your eyes closed - Now change how you begin your day – its morning and you are waking up change out of your pajamas, comb your hair, brush your teeth, simply look presentable (jeans and t-shirt) is fine.  Have clients list two – three emotions describing how they felt for each exercise. By simply getting up and making an effort to look presentable you will find that your confidence will increase and will pretty, focused and ready to take on any challenge.</a:t>
            </a:r>
            <a:endParaRPr lang="en-US">
              <a:cs typeface="Calibri" panose="020F0502020204030204"/>
            </a:endParaRPr>
          </a:p>
          <a:p>
            <a:endParaRPr lang="en-US"/>
          </a:p>
          <a:p>
            <a:r>
              <a:rPr lang="en-US"/>
              <a:t>Clothing vouchers could be given to those who need them, simply ask your social worker.        </a:t>
            </a:r>
            <a:endParaRPr lang="en-US">
              <a:cs typeface="Calibri" panose="020F0502020204030204"/>
            </a:endParaRPr>
          </a:p>
          <a:p>
            <a:r>
              <a:rPr lang="en-US">
                <a:cs typeface="+mn-lt"/>
              </a:rPr>
              <a:t/>
            </a:r>
            <a:br>
              <a:rPr lang="en-US">
                <a:cs typeface="+mn-lt"/>
              </a:rPr>
            </a:br>
            <a:r>
              <a:rPr lang="en-US"/>
              <a:t>                    </a:t>
            </a:r>
            <a:endParaRPr lang="en-US">
              <a:cs typeface="Calibri"/>
            </a:endParaRPr>
          </a:p>
          <a:p>
            <a:endParaRPr lang="en-US">
              <a:cs typeface="+mn-lt"/>
            </a:endParaRPr>
          </a:p>
        </p:txBody>
      </p:sp>
      <p:sp>
        <p:nvSpPr>
          <p:cNvPr id="4" name="Slide Number Placeholder 3"/>
          <p:cNvSpPr>
            <a:spLocks noGrp="1"/>
          </p:cNvSpPr>
          <p:nvPr>
            <p:ph type="sldNum" sz="quarter" idx="5"/>
          </p:nvPr>
        </p:nvSpPr>
        <p:spPr/>
        <p:txBody>
          <a:bodyPr/>
          <a:lstStyle/>
          <a:p>
            <a:fld id="{EEEE5831-0931-4577-B85E-9D10BA514CD1}" type="slidenum">
              <a:rPr lang="en-US"/>
              <a:t>9</a:t>
            </a:fld>
            <a:endParaRPr lang="en-US"/>
          </a:p>
        </p:txBody>
      </p:sp>
    </p:spTree>
    <p:extLst>
      <p:ext uri="{BB962C8B-B14F-4D97-AF65-F5344CB8AC3E}">
        <p14:creationId xmlns:p14="http://schemas.microsoft.com/office/powerpoint/2010/main" val="135351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state of California it is mandatory that landlords keep rental properties livable. Landlords are required to maintain rental properties by taking care of all repairs. Landlords cannot bill tenants for any repairs to keep the property livable, unless the tenant is responsible for damages.</a:t>
            </a:r>
          </a:p>
          <a:p>
            <a:r>
              <a:rPr lang="en-US"/>
              <a:t>Remind clients that ---- It is also their responsibility to take care of the property they live-in – it’s their home – take care of it </a:t>
            </a:r>
            <a:endParaRPr lang="en-US">
              <a:cs typeface="Calibri"/>
            </a:endParaRPr>
          </a:p>
          <a:p>
            <a:r>
              <a:rPr lang="en-US" b="1"/>
              <a:t>Examples of livable properties: </a:t>
            </a:r>
            <a:endParaRPr lang="en-US"/>
          </a:p>
          <a:p>
            <a:r>
              <a:rPr lang="en-US"/>
              <a:t>Weather Protection - sealed roof and walls and unbroken windows and doors</a:t>
            </a:r>
            <a:endParaRPr lang="en-US">
              <a:cs typeface="Calibri"/>
            </a:endParaRPr>
          </a:p>
          <a:p>
            <a:r>
              <a:rPr lang="en-US"/>
              <a:t>Plumbing and Gas – hot/cold running water through pipes and sewage disposal system </a:t>
            </a:r>
            <a:endParaRPr lang="en-US">
              <a:cs typeface="Calibri"/>
            </a:endParaRPr>
          </a:p>
          <a:p>
            <a:r>
              <a:rPr lang="en-US"/>
              <a:t>Heating – heating facilities in working conditions</a:t>
            </a:r>
            <a:endParaRPr lang="en-US">
              <a:cs typeface="Calibri"/>
            </a:endParaRPr>
          </a:p>
          <a:p>
            <a:r>
              <a:rPr lang="en-US"/>
              <a:t>Electricity – wiring and equipment in good working condition and no live wires</a:t>
            </a:r>
            <a:endParaRPr lang="en-US">
              <a:cs typeface="Calibri"/>
            </a:endParaRPr>
          </a:p>
          <a:p>
            <a:r>
              <a:rPr lang="en-US"/>
              <a:t>Clean and Sanitary Premises – no rats, mice, cockroaches, and or any other insects</a:t>
            </a:r>
            <a:endParaRPr lang="en-US">
              <a:cs typeface="Calibri"/>
            </a:endParaRPr>
          </a:p>
          <a:p>
            <a:r>
              <a:rPr lang="en-US"/>
              <a:t>Working Toilet, tub, or shower</a:t>
            </a:r>
            <a:endParaRPr lang="en-US">
              <a:cs typeface="Calibri"/>
            </a:endParaRPr>
          </a:p>
          <a:p>
            <a:r>
              <a:rPr lang="en-US"/>
              <a:t>Operable dead Bolts – on main entry door</a:t>
            </a:r>
            <a:endParaRPr lang="en-US">
              <a:cs typeface="Calibri"/>
            </a:endParaRPr>
          </a:p>
          <a:p>
            <a:r>
              <a:rPr lang="en-US"/>
              <a:t>Fire Exits – working smoke carbon monoxide detectors and clean stairs, hallways and exits</a:t>
            </a:r>
            <a:endParaRPr lang="en-US">
              <a:cs typeface="Calibri"/>
            </a:endParaRPr>
          </a:p>
          <a:p>
            <a:r>
              <a:rPr lang="en-US">
                <a:cs typeface="Calibri"/>
              </a:rPr>
              <a:t>Make sure to view the apartment from the outside during the day and night to make sure you feel safe in that area.</a:t>
            </a:r>
          </a:p>
          <a:p>
            <a:endParaRPr lang="en-US"/>
          </a:p>
          <a:p>
            <a:r>
              <a:rPr lang="en-US"/>
              <a:t> Livability will also be discussed more in detailed in our " Once you are moved" presentation.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EEE5831-0931-4577-B85E-9D10BA514CD1}" type="slidenum">
              <a:rPr lang="en-US"/>
              <a:t>10</a:t>
            </a:fld>
            <a:endParaRPr lang="en-US"/>
          </a:p>
        </p:txBody>
      </p:sp>
    </p:spTree>
    <p:extLst>
      <p:ext uri="{BB962C8B-B14F-4D97-AF65-F5344CB8AC3E}">
        <p14:creationId xmlns:p14="http://schemas.microsoft.com/office/powerpoint/2010/main" val="254575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House searching can be overwhelming, use the tools learned in this series to better prepare yourself. Make sure you take it day by day and be patient. All you need is one YES and staying positive will help you through this process. Remember your social worker is also here to help you along the way.</a:t>
            </a:r>
            <a:r>
              <a:rPr lang="en-US"/>
              <a:t> This presentation is for information purposes only, this is not legal advice. You should always contact a lawyer for legal questions. Greater Bakersfield Legal Assistance (GBLA) can be reached at (661) 325-5943. </a:t>
            </a: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EEEE5831-0931-4577-B85E-9D10BA514CD1}" type="slidenum">
              <a:rPr lang="en-US"/>
              <a:t>12</a:t>
            </a:fld>
            <a:endParaRPr lang="en-US"/>
          </a:p>
        </p:txBody>
      </p:sp>
    </p:spTree>
    <p:extLst>
      <p:ext uri="{BB962C8B-B14F-4D97-AF65-F5344CB8AC3E}">
        <p14:creationId xmlns:p14="http://schemas.microsoft.com/office/powerpoint/2010/main" val="166886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8/27/2021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8452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dirty="0"/>
              <a:t>8/27/2021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4646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dirty="0"/>
              <a:t>8/27/2021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2529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162C4-EDD9-4389-A98B-B87ECEA2A816}" type="datetimeFigureOut">
              <a:rPr lang="en-US" dirty="0"/>
              <a:t>8/27/2021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772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8/27/2021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82461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4B2F-12DE-47F5-8894-472B206D2E1E}" type="datetimeFigureOut">
              <a:rPr lang="en-US" dirty="0"/>
              <a:t>8/27/2021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2357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30E46F-7819-4ACF-B48B-48222C2ACC88}" type="datetimeFigureOut">
              <a:rPr lang="en-US" dirty="0"/>
              <a:t>8/27/2021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2662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8/27/2021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9676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8/27/2021</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99129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8/27/2021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0521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8/27/2021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5403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8/27/2021</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262427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8.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9.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slide" Target="slide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kernha.org/menus/affordable-housing_1.htmlApartments.com" TargetMode="External"/><Relationship Id="rId5" Type="http://schemas.openxmlformats.org/officeDocument/2006/relationships/image" Target="../media/image5.png"/><Relationship Id="rId10" Type="http://schemas.openxmlformats.org/officeDocument/2006/relationships/hyperlink" Target="https://creativecommons.org/licenses/by-sa/3.0/" TargetMode="External"/><Relationship Id="rId4" Type="http://schemas.openxmlformats.org/officeDocument/2006/relationships/notesSlide" Target="../notesSlides/notesSlide3.xml"/><Relationship Id="rId9" Type="http://schemas.openxmlformats.org/officeDocument/2006/relationships/hyperlink" Target="http://stackoverflow.com/questions/19445758/rotate-an-image-around-a-point-i-windows-8-metro"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titanbakersfield.com/" TargetMode="External"/><Relationship Id="rId3" Type="http://schemas.openxmlformats.org/officeDocument/2006/relationships/slideLayout" Target="../slideLayouts/slideLayout1.xml"/><Relationship Id="rId7" Type="http://schemas.openxmlformats.org/officeDocument/2006/relationships/hyperlink" Target="https://www.dbestrealty.com/"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www.distinctivepropertiespm.com" TargetMode="External"/><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hyperlink" Target="http://stackoverflow.com/questions/19445758/rotate-an-image-around-a-point-i-windows-8-metro" TargetMode="External"/><Relationship Id="rId4" Type="http://schemas.openxmlformats.org/officeDocument/2006/relationships/image" Target="../media/image1.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zumper.com/blog/most-common-rental-scams-and-how-to-avoid-them/"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jpeg"/><Relationship Id="rId10" Type="http://schemas.openxmlformats.org/officeDocument/2006/relationships/hyperlink" Target="https://www.google.com/url?sa=i&amp;url=https%3A%2F%2Fwww.hhs.gov%2Fohrp%2Feducation-and-outreach%2Fabout-research-participation%2Fquestions-to-ask%2Findex.html&amp;psig=AOvVaw3gaQICODCfKYCrzr9EMjQX&amp;ust=1604005809702000&amp;source=images&amp;cd=vfe&amp;ved=0CAIQjRxqFwoTCLDNw8CZ2OwCFQAAAAAdAAAAABAD" TargetMode="External"/><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notesSlide" Target="../notesSlides/notesSlide6.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media" Target="../media/media10.m4a"/><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audio" Target="../media/media10.m4a"/><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A7204637-1279-4DDE-8EB1-40C67C64F0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1">
            <a:extLst>
              <a:ext uri="{FF2B5EF4-FFF2-40B4-BE49-F238E27FC236}">
                <a16:creationId xmlns:a16="http://schemas.microsoft.com/office/drawing/2014/main" id="{61E96DFE-4DB0-4B7B-95A4-DB282E3F249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5" name="Picture 13">
            <a:extLst>
              <a:ext uri="{FF2B5EF4-FFF2-40B4-BE49-F238E27FC236}">
                <a16:creationId xmlns:a16="http://schemas.microsoft.com/office/drawing/2014/main" id="{158D4817-FB70-431F-84A5-C9D659EAE1D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6" name="Rectangle 15">
            <a:extLst>
              <a:ext uri="{FF2B5EF4-FFF2-40B4-BE49-F238E27FC236}">
                <a16:creationId xmlns:a16="http://schemas.microsoft.com/office/drawing/2014/main" id="{7C97D9F7-4A46-49D3-8F16-012950DCEF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99300FA3-64F8-4F27-9F9C-038E07AB6DA0}"/>
              </a:ext>
            </a:extLst>
          </p:cNvPr>
          <p:cNvPicPr>
            <a:picLocks noChangeAspect="1"/>
          </p:cNvPicPr>
          <p:nvPr/>
        </p:nvPicPr>
        <p:blipFill rotWithShape="1">
          <a:blip r:embed="rId8">
            <a:duotone>
              <a:prstClr val="black"/>
              <a:prstClr val="white"/>
            </a:duotone>
          </a:blip>
          <a:srcRect t="12593" r="9092" b="10489"/>
          <a:stretch/>
        </p:blipFill>
        <p:spPr>
          <a:xfrm>
            <a:off x="20" y="227"/>
            <a:ext cx="12191675" cy="6832879"/>
          </a:xfrm>
          <a:prstGeom prst="rect">
            <a:avLst/>
          </a:prstGeom>
        </p:spPr>
      </p:pic>
      <p:sp>
        <p:nvSpPr>
          <p:cNvPr id="27" name="Rectangle 17">
            <a:extLst>
              <a:ext uri="{FF2B5EF4-FFF2-40B4-BE49-F238E27FC236}">
                <a16:creationId xmlns:a16="http://schemas.microsoft.com/office/drawing/2014/main" id="{FC108F7B-FA5C-4209-8566-A0EF6569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15F45BD9-6505-4391-AAF8-BF27FE417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5891209"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69804" y="3860798"/>
            <a:ext cx="4122378" cy="1836759"/>
          </a:xfrm>
        </p:spPr>
        <p:txBody>
          <a:bodyPr>
            <a:normAutofit/>
          </a:bodyPr>
          <a:lstStyle/>
          <a:p>
            <a:r>
              <a:rPr lang="en-US" sz="5100" cap="small">
                <a:latin typeface="Arial" panose="020B0604020202020204" pitchFamily="34" charset="0"/>
                <a:cs typeface="Arial" panose="020B0604020202020204" pitchFamily="34" charset="0"/>
              </a:rPr>
              <a:t/>
            </a:r>
            <a:br>
              <a:rPr lang="en-US" sz="5100" cap="small">
                <a:latin typeface="Arial" panose="020B0604020202020204" pitchFamily="34" charset="0"/>
                <a:cs typeface="Arial" panose="020B0604020202020204" pitchFamily="34" charset="0"/>
              </a:rPr>
            </a:br>
            <a:endParaRPr lang="en-US" sz="5100" cap="small">
              <a:latin typeface="Arial"/>
              <a:cs typeface="Arial"/>
            </a:endParaRPr>
          </a:p>
        </p:txBody>
      </p:sp>
      <p:sp>
        <p:nvSpPr>
          <p:cNvPr id="3" name="Subtitle 2"/>
          <p:cNvSpPr>
            <a:spLocks noGrp="1"/>
          </p:cNvSpPr>
          <p:nvPr>
            <p:ph type="subTitle" idx="1"/>
          </p:nvPr>
        </p:nvSpPr>
        <p:spPr>
          <a:xfrm>
            <a:off x="2124907" y="2268786"/>
            <a:ext cx="3967275" cy="1160213"/>
          </a:xfrm>
        </p:spPr>
        <p:txBody>
          <a:bodyPr>
            <a:normAutofit/>
          </a:bodyPr>
          <a:lstStyle/>
          <a:p>
            <a:r>
              <a:rPr lang="en-US" sz="4000" cap="small">
                <a:cs typeface="Arial"/>
              </a:rPr>
              <a:t>House Search</a:t>
            </a:r>
            <a:endParaRPr lang="en-US" sz="4000"/>
          </a:p>
        </p:txBody>
      </p:sp>
      <p:sp>
        <p:nvSpPr>
          <p:cNvPr id="22" name="Rectangle 21">
            <a:extLst>
              <a:ext uri="{FF2B5EF4-FFF2-40B4-BE49-F238E27FC236}">
                <a16:creationId xmlns:a16="http://schemas.microsoft.com/office/drawing/2014/main" id="{6A47DFD2-285B-44FD-BBFB-D6B486A740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8742"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0" y="3105835"/>
            <a:ext cx="6096000" cy="369332"/>
          </a:xfrm>
          <a:prstGeom prst="rect">
            <a:avLst/>
          </a:prstGeom>
        </p:spPr>
        <p:txBody>
          <a:bodyPr>
            <a:spAutoFit/>
          </a:bodyPr>
          <a:lstStyle/>
          <a:p>
            <a:endParaRPr lang="en-US"/>
          </a:p>
        </p:txBody>
      </p:sp>
      <p:sp>
        <p:nvSpPr>
          <p:cNvPr id="6" name="TextBox 5">
            <a:extLst>
              <a:ext uri="{FF2B5EF4-FFF2-40B4-BE49-F238E27FC236}">
                <a16:creationId xmlns:a16="http://schemas.microsoft.com/office/drawing/2014/main" id="{02E3E04A-5881-4FE1-BC2B-E8FB960DBADB}"/>
              </a:ext>
            </a:extLst>
          </p:cNvPr>
          <p:cNvSpPr txBox="1"/>
          <p:nvPr/>
        </p:nvSpPr>
        <p:spPr>
          <a:xfrm>
            <a:off x="990600" y="5880139"/>
            <a:ext cx="59817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a:cs typeface="Calibri"/>
              </a:rPr>
              <a:t>This presentation is for information purposes only, this is not legal advice. You should always contact a lawyer for legal questions. Greater Bakersfield Legal Assistance (GBLA) can be reached at (661) 325-5943. </a:t>
            </a:r>
          </a:p>
          <a:p>
            <a:endParaRPr lang="en-US" sz="1400">
              <a:cs typeface="Arial"/>
            </a:endParaRPr>
          </a:p>
        </p:txBody>
      </p:sp>
      <p:pic>
        <p:nvPicPr>
          <p:cNvPr id="8" name="Delwood Ave 19">
            <a:hlinkClick r:id="" action="ppaction://media"/>
            <a:extLst>
              <a:ext uri="{FF2B5EF4-FFF2-40B4-BE49-F238E27FC236}">
                <a16:creationId xmlns:a16="http://schemas.microsoft.com/office/drawing/2014/main" id="{52D7C595-014B-4EE4-8DDE-E9F5DA9FD2C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74699" y="5994644"/>
            <a:ext cx="730250" cy="730250"/>
          </a:xfrm>
          <a:prstGeom prst="rect">
            <a:avLst/>
          </a:prstGeom>
        </p:spPr>
      </p:pic>
    </p:spTree>
    <p:extLst>
      <p:ext uri="{BB962C8B-B14F-4D97-AF65-F5344CB8AC3E}">
        <p14:creationId xmlns:p14="http://schemas.microsoft.com/office/powerpoint/2010/main" val="20429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pic>
        <p:nvPicPr>
          <p:cNvPr id="6" name="Delwood Ave 16">
            <a:hlinkClick r:id="" action="ppaction://media"/>
            <a:extLst>
              <a:ext uri="{FF2B5EF4-FFF2-40B4-BE49-F238E27FC236}">
                <a16:creationId xmlns:a16="http://schemas.microsoft.com/office/drawing/2014/main" id="{0D16ED46-E2A1-4F25-BF4D-091EBC111A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60719" y="6012914"/>
            <a:ext cx="730250" cy="730250"/>
          </a:xfrm>
          <a:prstGeom prst="rect">
            <a:avLst/>
          </a:prstGeom>
        </p:spPr>
      </p:pic>
      <p:sp useBgFill="1">
        <p:nvSpPr>
          <p:cNvPr id="10" name="Rectangle 9">
            <a:extLst>
              <a:ext uri="{FF2B5EF4-FFF2-40B4-BE49-F238E27FC236}">
                <a16:creationId xmlns:a16="http://schemas.microsoft.com/office/drawing/2014/main" id="{B9EEB229-3EBA-4333-B94C-ED62EC101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666C73-1C44-4BD3-9529-A7E02C6A8AD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723E4E2F-EA2E-477B-A595-C5A5F62E93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B6500FA0-D185-45FF-9F47-EF5FB71580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73825F-243F-467C-8349-B97E81C3E6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5659AF-6F61-42EF-B761-0862A79DBE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69804" y="808056"/>
            <a:ext cx="3969504" cy="1077229"/>
          </a:xfrm>
        </p:spPr>
        <p:txBody>
          <a:bodyPr>
            <a:normAutofit/>
          </a:bodyPr>
          <a:lstStyle/>
          <a:p>
            <a:pPr algn="l"/>
            <a:r>
              <a:rPr lang="en-US" sz="2900"/>
              <a:t>What to look for when viewing an apartment</a:t>
            </a:r>
          </a:p>
        </p:txBody>
      </p:sp>
      <p:sp>
        <p:nvSpPr>
          <p:cNvPr id="3" name="Content Placeholder 2"/>
          <p:cNvSpPr>
            <a:spLocks noGrp="1"/>
          </p:cNvSpPr>
          <p:nvPr>
            <p:ph idx="1"/>
          </p:nvPr>
        </p:nvSpPr>
        <p:spPr>
          <a:xfrm>
            <a:off x="1539957" y="2768933"/>
            <a:ext cx="5005043" cy="2948858"/>
          </a:xfrm>
        </p:spPr>
        <p:txBody>
          <a:bodyPr vert="horz" lIns="91440" tIns="45720" rIns="91440" bIns="45720" rtlCol="0" anchor="ctr">
            <a:noAutofit/>
          </a:bodyPr>
          <a:lstStyle/>
          <a:p>
            <a:pPr marL="344170" indent="-344170">
              <a:lnSpc>
                <a:spcPct val="110000"/>
              </a:lnSpc>
            </a:pPr>
            <a:r>
              <a:rPr lang="en-US" sz="1800">
                <a:latin typeface="Arial"/>
                <a:cs typeface="Arial"/>
              </a:rPr>
              <a:t>Weather Protection: Roof and walls in tack, broken windows or doors	</a:t>
            </a:r>
          </a:p>
          <a:p>
            <a:pPr marL="344170" indent="-344170">
              <a:lnSpc>
                <a:spcPct val="110000"/>
              </a:lnSpc>
            </a:pPr>
            <a:r>
              <a:rPr lang="en-US" sz="1800">
                <a:latin typeface="Arial"/>
                <a:cs typeface="Arial"/>
              </a:rPr>
              <a:t>Plumbing and Gas: Make sure you have ability to hot and cold running water through pipes and sewage disposal system	</a:t>
            </a:r>
          </a:p>
          <a:p>
            <a:pPr marL="344170" indent="-344170">
              <a:lnSpc>
                <a:spcPct val="110000"/>
              </a:lnSpc>
            </a:pPr>
            <a:r>
              <a:rPr lang="en-US" sz="1800">
                <a:latin typeface="Arial"/>
                <a:cs typeface="Arial"/>
              </a:rPr>
              <a:t>Heating: Make sure heating unit is working properly	</a:t>
            </a:r>
          </a:p>
          <a:p>
            <a:pPr marL="344170" indent="-344170">
              <a:lnSpc>
                <a:spcPct val="110000"/>
              </a:lnSpc>
            </a:pPr>
            <a:r>
              <a:rPr lang="en-US" sz="1800">
                <a:latin typeface="Arial"/>
                <a:cs typeface="Arial"/>
              </a:rPr>
              <a:t>Electricity: Assure wiring and equipment is in good condition and no visible wires</a:t>
            </a:r>
          </a:p>
          <a:p>
            <a:pPr marL="344170" indent="-344170">
              <a:lnSpc>
                <a:spcPct val="110000"/>
              </a:lnSpc>
            </a:pPr>
            <a:endParaRPr lang="en-US" sz="1600">
              <a:latin typeface="Arial"/>
              <a:cs typeface="Arial"/>
            </a:endParaRPr>
          </a:p>
        </p:txBody>
      </p:sp>
      <p:pic>
        <p:nvPicPr>
          <p:cNvPr id="5" name="Picture 5">
            <a:extLst>
              <a:ext uri="{FF2B5EF4-FFF2-40B4-BE49-F238E27FC236}">
                <a16:creationId xmlns:a16="http://schemas.microsoft.com/office/drawing/2014/main" id="{6189C0FE-E97F-419F-8634-AB378C268D72}"/>
              </a:ext>
            </a:extLst>
          </p:cNvPr>
          <p:cNvPicPr>
            <a:picLocks noChangeAspect="1"/>
          </p:cNvPicPr>
          <p:nvPr/>
        </p:nvPicPr>
        <p:blipFill>
          <a:blip r:embed="rId9"/>
          <a:stretch>
            <a:fillRect/>
          </a:stretch>
        </p:blipFill>
        <p:spPr>
          <a:xfrm>
            <a:off x="6568978" y="1061284"/>
            <a:ext cx="4731428" cy="473142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Rectangle 21">
            <a:extLst>
              <a:ext uri="{FF2B5EF4-FFF2-40B4-BE49-F238E27FC236}">
                <a16:creationId xmlns:a16="http://schemas.microsoft.com/office/drawing/2014/main" id="{00650157-038B-4377-BAFA-B12FF57E01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Delwood Ave 14">
            <a:hlinkClick r:id="" action="ppaction://media"/>
            <a:extLst>
              <a:ext uri="{FF2B5EF4-FFF2-40B4-BE49-F238E27FC236}">
                <a16:creationId xmlns:a16="http://schemas.microsoft.com/office/drawing/2014/main" id="{C4139082-B16A-4050-81EA-D39B89754A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1862" y="6052498"/>
            <a:ext cx="730250" cy="730250"/>
          </a:xfrm>
          <a:prstGeom prst="rect">
            <a:avLst/>
          </a:prstGeom>
        </p:spPr>
      </p:pic>
      <p:sp useBgFill="1">
        <p:nvSpPr>
          <p:cNvPr id="19" name="Rectangle 21">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3">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5BADAF-A149-4043-8B79-01E3A34D3525}"/>
              </a:ext>
            </a:extLst>
          </p:cNvPr>
          <p:cNvPicPr>
            <a:picLocks noChangeAspect="1"/>
          </p:cNvPicPr>
          <p:nvPr/>
        </p:nvPicPr>
        <p:blipFill rotWithShape="1">
          <a:blip r:embed="rId5">
            <a:duotone>
              <a:schemeClr val="bg2">
                <a:shade val="45000"/>
                <a:satMod val="135000"/>
              </a:schemeClr>
              <a:prstClr val="white"/>
            </a:duotone>
            <a:alphaModFix amt="25000"/>
            <a:extLst>
              <a:ext uri="{28A0092B-C50C-407E-A947-70E740481C1C}">
                <a14:useLocalDpi xmlns:a14="http://schemas.microsoft.com/office/drawing/2010/main" val="0"/>
              </a:ext>
            </a:extLst>
          </a:blip>
          <a:srcRect r="27314"/>
          <a:stretch/>
        </p:blipFill>
        <p:spPr>
          <a:xfrm>
            <a:off x="153" y="10"/>
            <a:ext cx="12191695" cy="6857990"/>
          </a:xfrm>
          <a:prstGeom prst="rect">
            <a:avLst/>
          </a:prstGeom>
        </p:spPr>
      </p:pic>
      <p:pic>
        <p:nvPicPr>
          <p:cNvPr id="23" name="Picture 25">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3DE2606E-00E9-4F44-AD06-96A33BA86983}"/>
              </a:ext>
            </a:extLst>
          </p:cNvPr>
          <p:cNvSpPr>
            <a:spLocks noGrp="1"/>
          </p:cNvSpPr>
          <p:nvPr>
            <p:ph type="title"/>
          </p:nvPr>
        </p:nvSpPr>
        <p:spPr>
          <a:xfrm>
            <a:off x="2611808" y="808056"/>
            <a:ext cx="7958331" cy="1077229"/>
          </a:xfrm>
        </p:spPr>
        <p:txBody>
          <a:bodyPr>
            <a:normAutofit/>
          </a:bodyPr>
          <a:lstStyle/>
          <a:p>
            <a:pPr algn="l"/>
            <a:r>
              <a:rPr lang="en-US">
                <a:ea typeface="+mj-lt"/>
                <a:cs typeface="+mj-lt"/>
              </a:rPr>
              <a:t>What to look for when viewing an apartment cont.</a:t>
            </a:r>
            <a:endParaRPr lang="en-US"/>
          </a:p>
        </p:txBody>
      </p:sp>
      <p:sp>
        <p:nvSpPr>
          <p:cNvPr id="25" name="Rectangle 27">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9">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7B024C-F741-4EB7-A0DC-4E09C3E8E7A0}"/>
              </a:ext>
            </a:extLst>
          </p:cNvPr>
          <p:cNvSpPr>
            <a:spLocks noGrp="1"/>
          </p:cNvSpPr>
          <p:nvPr>
            <p:ph idx="1"/>
          </p:nvPr>
        </p:nvSpPr>
        <p:spPr>
          <a:xfrm>
            <a:off x="2610579" y="2052116"/>
            <a:ext cx="7959560" cy="3997828"/>
          </a:xfrm>
        </p:spPr>
        <p:txBody>
          <a:bodyPr>
            <a:normAutofit/>
          </a:bodyPr>
          <a:lstStyle/>
          <a:p>
            <a:pPr marL="344170" indent="-344170"/>
            <a:r>
              <a:rPr lang="en-US" sz="1900">
                <a:cs typeface="Arial"/>
              </a:rPr>
              <a:t>Clean and Sanitary Premises: No rats, mice, cockroaches, and or any insects </a:t>
            </a:r>
            <a:endParaRPr lang="en-US" sz="1900">
              <a:ea typeface="+mn-lt"/>
              <a:cs typeface="+mn-lt"/>
            </a:endParaRPr>
          </a:p>
          <a:p>
            <a:pPr marL="344170" indent="-344170"/>
            <a:r>
              <a:rPr lang="en-US" sz="1900">
                <a:cs typeface="Arial"/>
              </a:rPr>
              <a:t>Working toilet, tub, and shower</a:t>
            </a:r>
            <a:endParaRPr lang="en-US" sz="1900">
              <a:ea typeface="+mn-lt"/>
              <a:cs typeface="+mn-lt"/>
            </a:endParaRPr>
          </a:p>
          <a:p>
            <a:pPr marL="344170" indent="-344170"/>
            <a:r>
              <a:rPr lang="en-US" sz="1900">
                <a:cs typeface="Arial"/>
              </a:rPr>
              <a:t>Operable dead Bolts: Able to open and close dead bolt on front door</a:t>
            </a:r>
            <a:endParaRPr lang="en-US" sz="1900">
              <a:ea typeface="+mn-lt"/>
              <a:cs typeface="+mn-lt"/>
            </a:endParaRPr>
          </a:p>
          <a:p>
            <a:pPr marL="344170" indent="-344170"/>
            <a:r>
              <a:rPr lang="en-US" sz="1900">
                <a:cs typeface="Arial"/>
              </a:rPr>
              <a:t>Fire Exits: working smoke carbon monoxide detectors and clean stairs, hallways and exits</a:t>
            </a:r>
            <a:endParaRPr lang="en-US" sz="1900">
              <a:ea typeface="+mn-lt"/>
              <a:cs typeface="+mn-lt"/>
            </a:endParaRPr>
          </a:p>
          <a:p>
            <a:pPr marL="344170" indent="-344170"/>
            <a:r>
              <a:rPr lang="en-US" sz="1900">
                <a:cs typeface="Arial"/>
              </a:rPr>
              <a:t>Make sure  to view the apartment from the outside during the day and night to see if this an area you would feel safe living in.</a:t>
            </a:r>
            <a:endParaRPr lang="en-US" sz="1900">
              <a:ea typeface="+mn-lt"/>
              <a:cs typeface="+mn-lt"/>
            </a:endParaRPr>
          </a:p>
          <a:p>
            <a:pPr marL="344170" indent="-344170"/>
            <a:endParaRPr lang="en-US" sz="1900">
              <a:cs typeface="Arial"/>
            </a:endParaRPr>
          </a:p>
        </p:txBody>
      </p:sp>
    </p:spTree>
    <p:extLst>
      <p:ext uri="{BB962C8B-B14F-4D97-AF65-F5344CB8AC3E}">
        <p14:creationId xmlns:p14="http://schemas.microsoft.com/office/powerpoint/2010/main" val="422230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pic>
        <p:nvPicPr>
          <p:cNvPr id="3" name="Delwood Ave 17">
            <a:hlinkClick r:id="" action="ppaction://media"/>
            <a:extLst>
              <a:ext uri="{FF2B5EF4-FFF2-40B4-BE49-F238E27FC236}">
                <a16:creationId xmlns:a16="http://schemas.microsoft.com/office/drawing/2014/main" id="{112320C7-D978-4033-BF1D-CB24BFCE5A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2375" y="6127750"/>
            <a:ext cx="730250" cy="730250"/>
          </a:xfrm>
          <a:prstGeom prst="rect">
            <a:avLst/>
          </a:prstGeom>
        </p:spPr>
      </p:pic>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F0407B-48CB-4C05-B0D7-7A69A0D40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C50C3D-0DA0-4914-B5B4-D1819CC69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8CF9E583-1A92-4144-B4FA-81D98317FA0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55980737-1E33-40A8-819D-C20C41E4F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ABBD51A-FA48-44B8-B184-A40D7F134F1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510188A9-F0D9-4FE9-85DC-2179145278C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32927575-BD84-44B6-BE49-E0C7EDD0E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FDF09A-B960-49F4-BAEB-DA397BDCD4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1BE6C0-4118-460B-90C2-160041247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14E7D-F9E2-4AB0-AAFA-ACD2815C737C}"/>
              </a:ext>
            </a:extLst>
          </p:cNvPr>
          <p:cNvSpPr>
            <a:spLocks noGrp="1"/>
          </p:cNvSpPr>
          <p:nvPr>
            <p:ph type="title"/>
          </p:nvPr>
        </p:nvSpPr>
        <p:spPr>
          <a:xfrm>
            <a:off x="1296704" y="2108198"/>
            <a:ext cx="3468579" cy="3538559"/>
          </a:xfrm>
        </p:spPr>
        <p:txBody>
          <a:bodyPr vert="horz" lIns="91440" tIns="45720" rIns="91440" bIns="45720" rtlCol="0" anchor="t">
            <a:normAutofit/>
          </a:bodyPr>
          <a:lstStyle/>
          <a:p>
            <a:r>
              <a:rPr lang="en-US" sz="3600">
                <a:latin typeface="Bradley Hand ITC"/>
              </a:rPr>
              <a:t/>
            </a:r>
            <a:br>
              <a:rPr lang="en-US" sz="3600">
                <a:latin typeface="Bradley Hand ITC"/>
              </a:rPr>
            </a:br>
            <a:r>
              <a:rPr lang="en-US" sz="3600">
                <a:latin typeface="Bradley Hand ITC"/>
              </a:rPr>
              <a:t/>
            </a:r>
            <a:br>
              <a:rPr lang="en-US" sz="3600">
                <a:latin typeface="Bradley Hand ITC"/>
              </a:rPr>
            </a:br>
            <a:r>
              <a:rPr lang="en-US" sz="4000">
                <a:latin typeface="Bradley Hand ITC"/>
              </a:rPr>
              <a:t>Stay Positive!</a:t>
            </a:r>
            <a:br>
              <a:rPr lang="en-US" sz="4000">
                <a:latin typeface="Bradley Hand ITC"/>
              </a:rPr>
            </a:br>
            <a:endParaRPr lang="en-US" sz="3600">
              <a:latin typeface="Bradley Hand ITC"/>
            </a:endParaRPr>
          </a:p>
        </p:txBody>
      </p:sp>
      <p:pic>
        <p:nvPicPr>
          <p:cNvPr id="4" name="Picture 4">
            <a:extLst>
              <a:ext uri="{FF2B5EF4-FFF2-40B4-BE49-F238E27FC236}">
                <a16:creationId xmlns:a16="http://schemas.microsoft.com/office/drawing/2014/main" id="{7FA6A86B-F9A0-43E3-80CC-67D402573194}"/>
              </a:ext>
            </a:extLst>
          </p:cNvPr>
          <p:cNvPicPr>
            <a:picLocks noGrp="1" noChangeAspect="1"/>
          </p:cNvPicPr>
          <p:nvPr>
            <p:ph idx="1"/>
          </p:nvPr>
        </p:nvPicPr>
        <p:blipFill>
          <a:blip r:embed="rId9"/>
          <a:stretch>
            <a:fillRect/>
          </a:stretch>
        </p:blipFill>
        <p:spPr>
          <a:xfrm>
            <a:off x="6103755" y="647191"/>
            <a:ext cx="3979306"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5" name="Rectangle 34">
            <a:extLst>
              <a:ext uri="{FF2B5EF4-FFF2-40B4-BE49-F238E27FC236}">
                <a16:creationId xmlns:a16="http://schemas.microsoft.com/office/drawing/2014/main" id="{15B5C763-A6E8-4D31-B139-30D083B82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99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pic>
        <p:nvPicPr>
          <p:cNvPr id="7" name="Delwood Ave 2">
            <a:hlinkClick r:id="" action="ppaction://media"/>
            <a:extLst>
              <a:ext uri="{FF2B5EF4-FFF2-40B4-BE49-F238E27FC236}">
                <a16:creationId xmlns:a16="http://schemas.microsoft.com/office/drawing/2014/main" id="{EAC152E3-8416-4965-89E5-73B500ED4B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11239" y="6052498"/>
            <a:ext cx="730250" cy="730250"/>
          </a:xfrm>
          <a:prstGeom prst="rect">
            <a:avLst/>
          </a:prstGeom>
        </p:spPr>
      </p:pic>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4923D72-7E69-464B-94C5-B2530008D0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00CCC86-7A88-4DFF-A0D0-6604606A2A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E1F8ABFD-155B-4386-AE33-6E13057CFCF3}"/>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AFAADFB1-A9D8-4319-BAC8-6B3FD36BF2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17C5FC5-1BC6-470E-A163-7EE80D227E6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48316889-BCD7-49B5-89BD-4FC1D29FEF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3E12F873-5B9B-482F-9FB3-6355C4F3B7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F245259-4364-4D53-AC48-3E893885AD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69475" y="817825"/>
            <a:ext cx="4740671" cy="1067460"/>
          </a:xfrm>
        </p:spPr>
        <p:txBody>
          <a:bodyPr vert="horz" lIns="91440" tIns="45720" rIns="91440" bIns="45720" rtlCol="0" anchor="t">
            <a:noAutofit/>
          </a:bodyPr>
          <a:lstStyle/>
          <a:p>
            <a:pPr algn="l"/>
            <a:r>
              <a:rPr lang="en-US" sz="4000"/>
              <a:t>Tips for House Searching</a:t>
            </a:r>
          </a:p>
        </p:txBody>
      </p:sp>
      <p:pic>
        <p:nvPicPr>
          <p:cNvPr id="5" name="Picture 5">
            <a:extLst>
              <a:ext uri="{FF2B5EF4-FFF2-40B4-BE49-F238E27FC236}">
                <a16:creationId xmlns:a16="http://schemas.microsoft.com/office/drawing/2014/main" id="{74033885-B62C-4BD0-8361-C23F983900BC}"/>
              </a:ext>
            </a:extLst>
          </p:cNvPr>
          <p:cNvPicPr>
            <a:picLocks noChangeAspect="1"/>
          </p:cNvPicPr>
          <p:nvPr/>
        </p:nvPicPr>
        <p:blipFill rotWithShape="1">
          <a:blip r:embed="rId9"/>
          <a:srcRect l="18023" r="17468"/>
          <a:stretch/>
        </p:blipFill>
        <p:spPr>
          <a:xfrm>
            <a:off x="1005401" y="227"/>
            <a:ext cx="4424045" cy="6858000"/>
          </a:xfrm>
          <a:prstGeom prst="rect">
            <a:avLst/>
          </a:prstGeom>
          <a:ln w="12700">
            <a:solidFill>
              <a:schemeClr val="tx1"/>
            </a:solidFill>
          </a:ln>
        </p:spPr>
      </p:pic>
      <p:sp>
        <p:nvSpPr>
          <p:cNvPr id="34" name="Rectangle 33">
            <a:extLst>
              <a:ext uri="{FF2B5EF4-FFF2-40B4-BE49-F238E27FC236}">
                <a16:creationId xmlns:a16="http://schemas.microsoft.com/office/drawing/2014/main" id="{3B9C7619-9AF0-4D6F-B2E3-21032A5C3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293274" y="2203400"/>
            <a:ext cx="4222903" cy="3852632"/>
          </a:xfrm>
        </p:spPr>
        <p:txBody>
          <a:bodyPr vert="horz" lIns="91440" tIns="45720" rIns="91440" bIns="45720" rtlCol="0" anchor="ctr">
            <a:noAutofit/>
          </a:bodyPr>
          <a:lstStyle/>
          <a:p>
            <a:pPr algn="l">
              <a:lnSpc>
                <a:spcPct val="110000"/>
              </a:lnSpc>
              <a:buFont typeface="Wingdings" panose="05000000000000000000" pitchFamily="2" charset="2"/>
              <a:buChar char="§"/>
            </a:pPr>
            <a:endParaRPr lang="en-US" sz="1300"/>
          </a:p>
          <a:p>
            <a:pPr algn="l">
              <a:lnSpc>
                <a:spcPct val="110000"/>
              </a:lnSpc>
              <a:buFont typeface="Wingdings" panose="05000000000000000000" pitchFamily="2" charset="2"/>
              <a:buChar char="§"/>
            </a:pPr>
            <a:endParaRPr lang="en-US" sz="1300"/>
          </a:p>
          <a:p>
            <a:pPr algn="l">
              <a:lnSpc>
                <a:spcPct val="110000"/>
              </a:lnSpc>
              <a:buFont typeface="Wingdings" panose="05000000000000000000" pitchFamily="2" charset="2"/>
              <a:buChar char="§"/>
            </a:pPr>
            <a:endParaRPr lang="en-US" sz="1400"/>
          </a:p>
          <a:p>
            <a:pPr algn="l">
              <a:lnSpc>
                <a:spcPct val="110000"/>
              </a:lnSpc>
              <a:buFont typeface="Wingdings" panose="05000000000000000000" pitchFamily="2" charset="2"/>
              <a:buChar char="§"/>
            </a:pPr>
            <a:r>
              <a:rPr lang="en-US"/>
              <a:t>Research creditable websites/leads</a:t>
            </a:r>
            <a:endParaRPr lang="en-US">
              <a:cs typeface="Arial"/>
            </a:endParaRPr>
          </a:p>
          <a:p>
            <a:pPr algn="l">
              <a:lnSpc>
                <a:spcPct val="110000"/>
              </a:lnSpc>
              <a:buFont typeface="Wingdings" panose="05000000000000000000" pitchFamily="2" charset="2"/>
              <a:buChar char="§"/>
            </a:pPr>
            <a:r>
              <a:rPr lang="en-US"/>
              <a:t>Beware of rental scams</a:t>
            </a:r>
            <a:endParaRPr lang="en-US">
              <a:cs typeface="Arial"/>
            </a:endParaRPr>
          </a:p>
          <a:p>
            <a:pPr algn="l">
              <a:lnSpc>
                <a:spcPct val="110000"/>
              </a:lnSpc>
              <a:buFont typeface="Wingdings" panose="05000000000000000000" pitchFamily="2" charset="2"/>
              <a:buChar char="§"/>
            </a:pPr>
            <a:r>
              <a:rPr lang="en-US"/>
              <a:t>Have a list of questions you would like to ask the landlord</a:t>
            </a:r>
            <a:endParaRPr lang="en-US">
              <a:cs typeface="Arial"/>
            </a:endParaRPr>
          </a:p>
          <a:p>
            <a:pPr algn="l">
              <a:lnSpc>
                <a:spcPct val="110000"/>
              </a:lnSpc>
              <a:buFont typeface="Wingdings" panose="05000000000000000000" pitchFamily="2" charset="2"/>
              <a:buChar char="§"/>
            </a:pPr>
            <a:r>
              <a:rPr lang="en-US"/>
              <a:t>Dress appropriate when meeting with potential landlords or realty managements</a:t>
            </a:r>
            <a:endParaRPr lang="en-US">
              <a:cs typeface="Arial"/>
            </a:endParaRPr>
          </a:p>
          <a:p>
            <a:pPr algn="l">
              <a:lnSpc>
                <a:spcPct val="110000"/>
              </a:lnSpc>
              <a:buFont typeface="Wingdings" panose="05000000000000000000" pitchFamily="2" charset="2"/>
              <a:buChar char="§"/>
            </a:pPr>
            <a:r>
              <a:rPr lang="en-US"/>
              <a:t>Is it livable? Know what to look for regarding health &amp; safety</a:t>
            </a:r>
            <a:endParaRPr lang="en-US">
              <a:cs typeface="Arial"/>
            </a:endParaRPr>
          </a:p>
          <a:p>
            <a:pPr algn="l">
              <a:lnSpc>
                <a:spcPct val="110000"/>
              </a:lnSpc>
              <a:buFont typeface="Wingdings" panose="05000000000000000000" pitchFamily="2" charset="2"/>
              <a:buChar char="§"/>
            </a:pPr>
            <a:r>
              <a:rPr lang="en-US">
                <a:cs typeface="Arial"/>
              </a:rPr>
              <a:t>Stay Positive!</a:t>
            </a:r>
          </a:p>
          <a:p>
            <a:pPr algn="l">
              <a:lnSpc>
                <a:spcPct val="110000"/>
              </a:lnSpc>
              <a:buFont typeface="Wingdings" panose="05000000000000000000" pitchFamily="2" charset="2"/>
              <a:buChar char="§"/>
            </a:pPr>
            <a:endParaRPr lang="en-US" sz="1400">
              <a:cs typeface="Arial"/>
            </a:endParaRPr>
          </a:p>
          <a:p>
            <a:pPr algn="l">
              <a:lnSpc>
                <a:spcPct val="110000"/>
              </a:lnSpc>
              <a:buFont typeface="Wingdings" panose="05000000000000000000" pitchFamily="2" charset="2"/>
              <a:buChar char="§"/>
            </a:pPr>
            <a:endParaRPr lang="en-US" sz="1300">
              <a:cs typeface="Arial" panose="020B0604020202020204"/>
            </a:endParaRPr>
          </a:p>
          <a:p>
            <a:pPr marL="342900" indent="-342900" algn="l">
              <a:lnSpc>
                <a:spcPct val="110000"/>
              </a:lnSpc>
              <a:buFont typeface="Wingdings" panose="05000000000000000000" pitchFamily="2" charset="2"/>
              <a:buChar char="§"/>
            </a:pPr>
            <a:endParaRPr lang="en-US" sz="1300">
              <a:cs typeface="Arial" panose="020B0604020202020204"/>
            </a:endParaRPr>
          </a:p>
        </p:txBody>
      </p:sp>
      <p:sp>
        <p:nvSpPr>
          <p:cNvPr id="36" name="Rectangle 35">
            <a:extLst>
              <a:ext uri="{FF2B5EF4-FFF2-40B4-BE49-F238E27FC236}">
                <a16:creationId xmlns:a16="http://schemas.microsoft.com/office/drawing/2014/main" id="{BAFBE0AC-23B1-4352-95D2-C71EB6D150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9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elwood Ave 4">
            <a:hlinkClick r:id="" action="ppaction://media"/>
            <a:extLst>
              <a:ext uri="{FF2B5EF4-FFF2-40B4-BE49-F238E27FC236}">
                <a16:creationId xmlns:a16="http://schemas.microsoft.com/office/drawing/2014/main" id="{DE5702E2-F47C-4CBF-BB98-6696E3D500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1031" y="6072290"/>
            <a:ext cx="730250" cy="730250"/>
          </a:xfrm>
          <a:prstGeom prst="rect">
            <a:avLst/>
          </a:prstGeom>
        </p:spPr>
      </p:pic>
      <p:sp>
        <p:nvSpPr>
          <p:cNvPr id="2" name="Title 1"/>
          <p:cNvSpPr>
            <a:spLocks noGrp="1"/>
          </p:cNvSpPr>
          <p:nvPr>
            <p:ph type="title"/>
          </p:nvPr>
        </p:nvSpPr>
        <p:spPr>
          <a:xfrm>
            <a:off x="1414379" y="633885"/>
            <a:ext cx="7958331" cy="1077229"/>
          </a:xfrm>
        </p:spPr>
        <p:txBody>
          <a:bodyPr>
            <a:normAutofit/>
          </a:bodyPr>
          <a:lstStyle/>
          <a:p>
            <a:r>
              <a:rPr lang="en-US"/>
              <a:t>Where to look for apartments</a:t>
            </a:r>
            <a:br>
              <a:rPr lang="en-US"/>
            </a:br>
            <a:endParaRPr lang="en-US"/>
          </a:p>
        </p:txBody>
      </p:sp>
      <p:sp>
        <p:nvSpPr>
          <p:cNvPr id="3" name="Content Placeholder 2"/>
          <p:cNvSpPr>
            <a:spLocks noGrp="1"/>
          </p:cNvSpPr>
          <p:nvPr>
            <p:ph idx="1"/>
          </p:nvPr>
        </p:nvSpPr>
        <p:spPr>
          <a:xfrm>
            <a:off x="1935400" y="1344545"/>
            <a:ext cx="8634739" cy="4705399"/>
          </a:xfrm>
        </p:spPr>
        <p:txBody>
          <a:bodyPr>
            <a:normAutofit fontScale="92500"/>
          </a:bodyPr>
          <a:lstStyle/>
          <a:p>
            <a:pPr marL="0" indent="0">
              <a:buNone/>
            </a:pPr>
            <a:r>
              <a:rPr lang="en-US" dirty="0"/>
              <a:t>Make sure to look for creditable rental websites or leads.</a:t>
            </a:r>
            <a:endParaRPr lang="en-US" dirty="0">
              <a:cs typeface="Arial"/>
            </a:endParaRPr>
          </a:p>
          <a:p>
            <a:pPr marL="344170" indent="-344170"/>
            <a:r>
              <a:rPr lang="en-US" sz="2400" dirty="0"/>
              <a:t>Kern County Housing Authority:601 24th St, Bakersfield, Ca 93301 661.631.8500 </a:t>
            </a:r>
            <a:r>
              <a:rPr lang="en-US" sz="2400" dirty="0">
                <a:hlinkClick r:id="rId6"/>
              </a:rPr>
              <a:t>https://kernha.org/menus/affordable-housing_1.htmlApartments.com</a:t>
            </a:r>
            <a:endParaRPr lang="en-US" sz="2400" dirty="0">
              <a:cs typeface="Arial"/>
            </a:endParaRPr>
          </a:p>
          <a:p>
            <a:pPr marL="344170" indent="-344170"/>
            <a:r>
              <a:rPr lang="en-US" sz="2400" dirty="0"/>
              <a:t>Five Star Property Management:2282 Ming Ave, Bakersfield, Ca 93304 661.831.3000 </a:t>
            </a:r>
            <a:r>
              <a:rPr lang="en-US" sz="2400" dirty="0">
                <a:hlinkClick r:id="rId7" action="ppaction://hlinksldjump"/>
              </a:rPr>
              <a:t>https://www.fivestarmgt.com/</a:t>
            </a:r>
            <a:endParaRPr lang="en-US" sz="2400" dirty="0">
              <a:cs typeface="Arial"/>
            </a:endParaRPr>
          </a:p>
          <a:p>
            <a:pPr marL="344170" indent="-344170"/>
            <a:r>
              <a:rPr lang="en-US" sz="2400" dirty="0" err="1"/>
              <a:t>TruStar</a:t>
            </a:r>
            <a:r>
              <a:rPr lang="en-US" sz="2400" dirty="0"/>
              <a:t> Properties Management:4200 Easton Dr, Bakersfield, CA 93309 661.636.6163 </a:t>
            </a:r>
            <a:r>
              <a:rPr lang="en-US" sz="2400" dirty="0">
                <a:hlinkClick r:id="rId7" action="ppaction://hlinksldjump"/>
              </a:rPr>
              <a:t>https://www.trustar-properties.com</a:t>
            </a:r>
            <a:endParaRPr lang="en-US" sz="2400" dirty="0">
              <a:cs typeface="Arial"/>
            </a:endParaRPr>
          </a:p>
          <a:p>
            <a:pPr marL="344170" indent="-344170"/>
            <a:endParaRPr lang="en-US" sz="2400">
              <a:cs typeface="Arial"/>
            </a:endParaRPr>
          </a:p>
        </p:txBody>
      </p:sp>
      <p:sp>
        <p:nvSpPr>
          <p:cNvPr id="5" name="Title 1">
            <a:extLst>
              <a:ext uri="{FF2B5EF4-FFF2-40B4-BE49-F238E27FC236}">
                <a16:creationId xmlns:a16="http://schemas.microsoft.com/office/drawing/2014/main" id="{EF154D2D-6EB6-43D3-A094-AE01D3D2D9EF}"/>
              </a:ext>
            </a:extLst>
          </p:cNvPr>
          <p:cNvSpPr txBox="1">
            <a:spLocks/>
          </p:cNvSpPr>
          <p:nvPr/>
        </p:nvSpPr>
        <p:spPr>
          <a:xfrm>
            <a:off x="1566779" y="786285"/>
            <a:ext cx="7958331" cy="1077229"/>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US"/>
              <a:t/>
            </a:r>
            <a:br>
              <a:rPr lang="en-US"/>
            </a:br>
            <a:endParaRPr lang="en-US"/>
          </a:p>
        </p:txBody>
      </p:sp>
      <p:pic>
        <p:nvPicPr>
          <p:cNvPr id="6" name="Picture 6">
            <a:extLst>
              <a:ext uri="{FF2B5EF4-FFF2-40B4-BE49-F238E27FC236}">
                <a16:creationId xmlns:a16="http://schemas.microsoft.com/office/drawing/2014/main" id="{A66D8A21-2062-4ECB-9C42-D16A6CBCB825}"/>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454325" y="4721079"/>
            <a:ext cx="1995577" cy="1973467"/>
          </a:xfrm>
          <a:prstGeom prst="rect">
            <a:avLst/>
          </a:prstGeom>
        </p:spPr>
      </p:pic>
      <p:sp>
        <p:nvSpPr>
          <p:cNvPr id="7" name="TextBox 6">
            <a:extLst>
              <a:ext uri="{FF2B5EF4-FFF2-40B4-BE49-F238E27FC236}">
                <a16:creationId xmlns:a16="http://schemas.microsoft.com/office/drawing/2014/main" id="{E068E9B5-C682-4D17-A97B-1D4B6F3F95EA}"/>
              </a:ext>
            </a:extLst>
          </p:cNvPr>
          <p:cNvSpPr txBox="1"/>
          <p:nvPr/>
        </p:nvSpPr>
        <p:spPr>
          <a:xfrm>
            <a:off x="454325" y="7485901"/>
            <a:ext cx="1952446" cy="87464"/>
          </a:xfrm>
          <a:prstGeom prst="rect">
            <a:avLst/>
          </a:prstGeom>
        </p:spPr>
        <p:txBody>
          <a:bodyPr>
            <a:normAutofit fontScale="25000" lnSpcReduction="20000"/>
          </a:bodyPr>
          <a:lstStyle/>
          <a:p>
            <a:r>
              <a:rPr lang="en-US">
                <a:hlinkClick r:id="rId9"/>
              </a:rPr>
              <a:t>This Photo</a:t>
            </a:r>
            <a:r>
              <a:rPr lang="en-US"/>
              <a:t> by Unknown author is licensed under </a:t>
            </a:r>
            <a:r>
              <a:rPr lang="en-US">
                <a:hlinkClick r:id="rId10"/>
              </a:rPr>
              <a:t>CC BY-SA</a:t>
            </a:r>
            <a:r>
              <a:rPr lang="en-US"/>
              <a:t>.</a:t>
            </a:r>
          </a:p>
        </p:txBody>
      </p:sp>
    </p:spTree>
    <p:extLst>
      <p:ext uri="{BB962C8B-B14F-4D97-AF65-F5344CB8AC3E}">
        <p14:creationId xmlns:p14="http://schemas.microsoft.com/office/powerpoint/2010/main" val="10335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blipFill>
        <a:effectLst/>
      </p:bgPr>
    </p:bg>
    <p:spTree>
      <p:nvGrpSpPr>
        <p:cNvPr id="1" name=""/>
        <p:cNvGrpSpPr/>
        <p:nvPr/>
      </p:nvGrpSpPr>
      <p:grpSpPr>
        <a:xfrm>
          <a:off x="0" y="0"/>
          <a:ext cx="0" cy="0"/>
          <a:chOff x="0" y="0"/>
          <a:chExt cx="0" cy="0"/>
        </a:xfrm>
      </p:grpSpPr>
      <p:sp useBgFill="1">
        <p:nvSpPr>
          <p:cNvPr id="57" name="Rectangle 59">
            <a:extLst>
              <a:ext uri="{FF2B5EF4-FFF2-40B4-BE49-F238E27FC236}">
                <a16:creationId xmlns:a16="http://schemas.microsoft.com/office/drawing/2014/main" id="{7A9074EF-75C6-40E4-B8AE-48DDDC359D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5200" y="0"/>
            <a:ext cx="1936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61">
            <a:extLst>
              <a:ext uri="{FF2B5EF4-FFF2-40B4-BE49-F238E27FC236}">
                <a16:creationId xmlns:a16="http://schemas.microsoft.com/office/drawing/2014/main" id="{483018C7-4970-4022-A967-85B66E74F00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75675" y="0"/>
            <a:ext cx="12189867" cy="6858000"/>
          </a:xfrm>
          <a:prstGeom prst="rect">
            <a:avLst/>
          </a:prstGeom>
        </p:spPr>
      </p:pic>
      <p:sp>
        <p:nvSpPr>
          <p:cNvPr id="59" name="Rectangle 63">
            <a:extLst>
              <a:ext uri="{FF2B5EF4-FFF2-40B4-BE49-F238E27FC236}">
                <a16:creationId xmlns:a16="http://schemas.microsoft.com/office/drawing/2014/main" id="{3C38C329-05C1-44E0-942C-D7A60A7F2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02552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BCEC1A2-030D-463D-AC59-84DFCA1E53FB}"/>
              </a:ext>
            </a:extLst>
          </p:cNvPr>
          <p:cNvSpPr>
            <a:spLocks noGrp="1"/>
          </p:cNvSpPr>
          <p:nvPr>
            <p:ph type="subTitle" idx="1"/>
          </p:nvPr>
        </p:nvSpPr>
        <p:spPr>
          <a:xfrm>
            <a:off x="1823369" y="808056"/>
            <a:ext cx="7789429" cy="1336652"/>
          </a:xfrm>
        </p:spPr>
        <p:txBody>
          <a:bodyPr vert="horz" lIns="91440" tIns="0" rIns="91440" bIns="45720" rtlCol="0" anchor="t">
            <a:noAutofit/>
          </a:bodyPr>
          <a:lstStyle/>
          <a:p>
            <a:r>
              <a:rPr lang="en-US" sz="3400">
                <a:ea typeface="+mn-lt"/>
                <a:cs typeface="+mn-lt"/>
              </a:rPr>
              <a:t>Where to look for apartments Cont.</a:t>
            </a:r>
            <a:br>
              <a:rPr lang="en-US" sz="3400">
                <a:ea typeface="+mn-lt"/>
                <a:cs typeface="+mn-lt"/>
              </a:rPr>
            </a:br>
            <a:endParaRPr lang="en-US" sz="3200">
              <a:ea typeface="+mn-lt"/>
              <a:cs typeface="+mn-lt"/>
            </a:endParaRPr>
          </a:p>
        </p:txBody>
      </p:sp>
      <p:sp>
        <p:nvSpPr>
          <p:cNvPr id="2" name="Title 1">
            <a:extLst>
              <a:ext uri="{FF2B5EF4-FFF2-40B4-BE49-F238E27FC236}">
                <a16:creationId xmlns:a16="http://schemas.microsoft.com/office/drawing/2014/main" id="{F9102FF2-4690-4CC1-9DC6-F227F9E49995}"/>
              </a:ext>
            </a:extLst>
          </p:cNvPr>
          <p:cNvSpPr>
            <a:spLocks noGrp="1"/>
          </p:cNvSpPr>
          <p:nvPr>
            <p:ph type="ctrTitle"/>
          </p:nvPr>
        </p:nvSpPr>
        <p:spPr>
          <a:xfrm>
            <a:off x="1488662" y="2497821"/>
            <a:ext cx="8288447" cy="3629105"/>
          </a:xfrm>
        </p:spPr>
        <p:txBody>
          <a:bodyPr vert="horz" lIns="91440" tIns="45720" rIns="91440" bIns="45720" rtlCol="0">
            <a:normAutofit/>
          </a:bodyPr>
          <a:lstStyle/>
          <a:p>
            <a:pPr marL="342900" indent="-342900">
              <a:spcBef>
                <a:spcPts val="1000"/>
              </a:spcBef>
              <a:spcAft>
                <a:spcPts val="600"/>
              </a:spcAft>
              <a:buFont typeface="Wingdings"/>
              <a:buChar char="§"/>
            </a:pPr>
            <a:r>
              <a:rPr lang="en-US" sz="2200" dirty="0">
                <a:ea typeface="+mj-lt"/>
                <a:cs typeface="+mj-lt"/>
              </a:rPr>
              <a:t>Distinctive Properties:4660 American Ave #102, Bakersfield, CA 93309 661.836.3311 </a:t>
            </a:r>
            <a:r>
              <a:rPr lang="en-US" sz="2200" dirty="0">
                <a:ea typeface="+mj-lt"/>
                <a:cs typeface="+mj-lt"/>
                <a:hlinkClick r:id="rId6"/>
              </a:rPr>
              <a:t>www.distinctivepropertiespm.com</a:t>
            </a:r>
            <a:r>
              <a:rPr lang="en-US" sz="2200" dirty="0">
                <a:ea typeface="+mj-lt"/>
                <a:cs typeface="+mj-lt"/>
              </a:rPr>
              <a:t/>
            </a:r>
            <a:br>
              <a:rPr lang="en-US" sz="2200" dirty="0">
                <a:ea typeface="+mj-lt"/>
                <a:cs typeface="+mj-lt"/>
              </a:rPr>
            </a:br>
            <a:r>
              <a:rPr lang="en-US" sz="2200" dirty="0">
                <a:ea typeface="+mj-lt"/>
                <a:cs typeface="+mj-lt"/>
              </a:rPr>
              <a:t/>
            </a:r>
            <a:br>
              <a:rPr lang="en-US" sz="2200" dirty="0">
                <a:ea typeface="+mj-lt"/>
                <a:cs typeface="+mj-lt"/>
              </a:rPr>
            </a:br>
            <a:r>
              <a:rPr lang="en-US" sz="2200" dirty="0">
                <a:ea typeface="+mj-lt"/>
                <a:cs typeface="+mj-lt"/>
              </a:rPr>
              <a:t>D Best Realty: 405 S. Chester Ave, Bakersfield, Ca 93304 661.631.1111 </a:t>
            </a:r>
            <a:r>
              <a:rPr lang="en-US" sz="2200" dirty="0">
                <a:ea typeface="+mj-lt"/>
                <a:cs typeface="+mj-lt"/>
                <a:hlinkClick r:id="rId7"/>
              </a:rPr>
              <a:t>https://www.dbestrealty.com/</a:t>
            </a:r>
            <a:r>
              <a:rPr lang="en-US" sz="2200" dirty="0">
                <a:ea typeface="+mj-lt"/>
                <a:cs typeface="+mj-lt"/>
              </a:rPr>
              <a:t/>
            </a:r>
            <a:br>
              <a:rPr lang="en-US" sz="2200" dirty="0">
                <a:ea typeface="+mj-lt"/>
                <a:cs typeface="+mj-lt"/>
              </a:rPr>
            </a:br>
            <a:r>
              <a:rPr lang="en-US" sz="2200" dirty="0">
                <a:ea typeface="+mj-lt"/>
                <a:cs typeface="+mj-lt"/>
              </a:rPr>
              <a:t/>
            </a:r>
            <a:br>
              <a:rPr lang="en-US" sz="2200" dirty="0">
                <a:ea typeface="+mj-lt"/>
                <a:cs typeface="+mj-lt"/>
              </a:rPr>
            </a:br>
            <a:r>
              <a:rPr lang="en-US" sz="2200" dirty="0">
                <a:ea typeface="+mj-lt"/>
                <a:cs typeface="+mj-lt"/>
              </a:rPr>
              <a:t>Titan Real Estate Group Inc.:601 24</a:t>
            </a:r>
            <a:r>
              <a:rPr lang="en-US" sz="2200" baseline="30000" dirty="0">
                <a:ea typeface="+mj-lt"/>
                <a:cs typeface="+mj-lt"/>
              </a:rPr>
              <a:t>th</a:t>
            </a:r>
            <a:r>
              <a:rPr lang="en-US" sz="2200" dirty="0">
                <a:ea typeface="+mj-lt"/>
                <a:cs typeface="+mj-lt"/>
              </a:rPr>
              <a:t> St. </a:t>
            </a:r>
            <a:r>
              <a:rPr lang="en-US" sz="2200" dirty="0" err="1">
                <a:ea typeface="+mj-lt"/>
                <a:cs typeface="+mj-lt"/>
              </a:rPr>
              <a:t>Ste.A</a:t>
            </a:r>
            <a:r>
              <a:rPr lang="en-US" sz="2200" dirty="0">
                <a:ea typeface="+mj-lt"/>
                <a:cs typeface="+mj-lt"/>
              </a:rPr>
              <a:t>  Bakersfield, Ca 93301 661.863.0000 </a:t>
            </a:r>
            <a:r>
              <a:rPr lang="en-US" sz="2200" dirty="0">
                <a:ea typeface="+mj-lt"/>
                <a:cs typeface="+mj-lt"/>
                <a:hlinkClick r:id="rId8"/>
              </a:rPr>
              <a:t>http://www.titanbakersfield.com/</a:t>
            </a:r>
            <a:endParaRPr lang="en-US" sz="2200" dirty="0">
              <a:ea typeface="+mj-lt"/>
              <a:cs typeface="+mj-lt"/>
            </a:endParaRPr>
          </a:p>
          <a:p>
            <a:endParaRPr lang="en-US" sz="1800">
              <a:cs typeface="Arial"/>
            </a:endParaRPr>
          </a:p>
        </p:txBody>
      </p:sp>
      <p:sp>
        <p:nvSpPr>
          <p:cNvPr id="61" name="Rectangle 65">
            <a:extLst>
              <a:ext uri="{FF2B5EF4-FFF2-40B4-BE49-F238E27FC236}">
                <a16:creationId xmlns:a16="http://schemas.microsoft.com/office/drawing/2014/main" id="{DA98F3A3-687B-4002-93F2-58E8590DC7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ight Triangle 67">
            <a:extLst>
              <a:ext uri="{FF2B5EF4-FFF2-40B4-BE49-F238E27FC236}">
                <a16:creationId xmlns:a16="http://schemas.microsoft.com/office/drawing/2014/main" id="{6022293D-C4C8-42FD-B956-66067C3C6B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735428" y="290670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a:extLst>
              <a:ext uri="{FF2B5EF4-FFF2-40B4-BE49-F238E27FC236}">
                <a16:creationId xmlns:a16="http://schemas.microsoft.com/office/drawing/2014/main" id="{DA31A412-AE82-4589-B6C0-7934B1061990}"/>
              </a:ext>
            </a:extLst>
          </p:cNvPr>
          <p:cNvPicPr>
            <a:picLocks noChangeAspect="1"/>
          </p:cNvPicPr>
          <p:nvPr/>
        </p:nvPicPr>
        <p:blipFill>
          <a:blip r:embed="rId9">
            <a:extLst>
              <a:ext uri="{837473B0-CC2E-450A-ABE3-18F120FF3D39}">
                <a1611:picAttrSrcUrl xmlns:a1611="http://schemas.microsoft.com/office/drawing/2016/11/main" xmlns="" r:id="rId10"/>
              </a:ext>
            </a:extLst>
          </a:blip>
          <a:stretch>
            <a:fillRect/>
          </a:stretch>
        </p:blipFill>
        <p:spPr>
          <a:xfrm>
            <a:off x="591094" y="4672233"/>
            <a:ext cx="1995577" cy="1973467"/>
          </a:xfrm>
          <a:prstGeom prst="rect">
            <a:avLst/>
          </a:prstGeom>
        </p:spPr>
      </p:pic>
      <p:pic>
        <p:nvPicPr>
          <p:cNvPr id="6" name="Delwood Ave 5">
            <a:hlinkClick r:id="" action="ppaction://media"/>
            <a:extLst>
              <a:ext uri="{FF2B5EF4-FFF2-40B4-BE49-F238E27FC236}">
                <a16:creationId xmlns:a16="http://schemas.microsoft.com/office/drawing/2014/main" id="{AFD5D060-484F-4112-BF0F-80BEB45C773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60719" y="6131667"/>
            <a:ext cx="730250" cy="730250"/>
          </a:xfrm>
          <a:prstGeom prst="rect">
            <a:avLst/>
          </a:prstGeom>
        </p:spPr>
      </p:pic>
    </p:spTree>
    <p:extLst>
      <p:ext uri="{BB962C8B-B14F-4D97-AF65-F5344CB8AC3E}">
        <p14:creationId xmlns:p14="http://schemas.microsoft.com/office/powerpoint/2010/main" val="30780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Delwood Ave 6">
            <a:hlinkClick r:id="" action="ppaction://media"/>
            <a:extLst>
              <a:ext uri="{FF2B5EF4-FFF2-40B4-BE49-F238E27FC236}">
                <a16:creationId xmlns:a16="http://schemas.microsoft.com/office/drawing/2014/main" id="{08DDBC40-D2D5-4642-ADCE-9C87F918F4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0719" y="6062395"/>
            <a:ext cx="730250" cy="730250"/>
          </a:xfrm>
          <a:prstGeom prst="rect">
            <a:avLst/>
          </a:prstGeom>
        </p:spPr>
      </p:pic>
      <p:pic>
        <p:nvPicPr>
          <p:cNvPr id="117" name="Picture 119">
            <a:extLst>
              <a:ext uri="{FF2B5EF4-FFF2-40B4-BE49-F238E27FC236}">
                <a16:creationId xmlns:a16="http://schemas.microsoft.com/office/drawing/2014/main" id="{2FA3880A-8D8F-466C-A4A1-F07BCDD371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8" name="Picture 121">
            <a:extLst>
              <a:ext uri="{FF2B5EF4-FFF2-40B4-BE49-F238E27FC236}">
                <a16:creationId xmlns:a16="http://schemas.microsoft.com/office/drawing/2014/main" id="{3C0A64CB-20A1-4508-B568-284EB04F78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9" name="Rectangle 123">
            <a:extLst>
              <a:ext uri="{FF2B5EF4-FFF2-40B4-BE49-F238E27FC236}">
                <a16:creationId xmlns:a16="http://schemas.microsoft.com/office/drawing/2014/main" id="{8DA14841-53A4-4935-BE65-C8373B8A6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Rectangle 125">
            <a:extLst>
              <a:ext uri="{FF2B5EF4-FFF2-40B4-BE49-F238E27FC236}">
                <a16:creationId xmlns:a16="http://schemas.microsoft.com/office/drawing/2014/main" id="{9877C2CF-B2DD-41C8-8B5E-152673376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Rectangle 127">
            <a:extLst>
              <a:ext uri="{FF2B5EF4-FFF2-40B4-BE49-F238E27FC236}">
                <a16:creationId xmlns:a16="http://schemas.microsoft.com/office/drawing/2014/main" id="{24923D72-7E69-464B-94C5-B2530008D0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Rectangle 129">
            <a:extLst>
              <a:ext uri="{FF2B5EF4-FFF2-40B4-BE49-F238E27FC236}">
                <a16:creationId xmlns:a16="http://schemas.microsoft.com/office/drawing/2014/main" id="{A00CCC86-7A88-4DFF-A0D0-6604606A2A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xtBox 131">
            <a:extLst>
              <a:ext uri="{FF2B5EF4-FFF2-40B4-BE49-F238E27FC236}">
                <a16:creationId xmlns:a16="http://schemas.microsoft.com/office/drawing/2014/main" id="{E1F8ABFD-155B-4386-AE33-6E13057CFCF3}"/>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useBgFill="1">
        <p:nvSpPr>
          <p:cNvPr id="129" name="Rectangle 133">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1" name="Rectangle 135">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C9289F3-17BA-496A-84EC-F1027A3BAEB6}"/>
              </a:ext>
            </a:extLst>
          </p:cNvPr>
          <p:cNvPicPr>
            <a:picLocks noChangeAspect="1"/>
          </p:cNvPicPr>
          <p:nvPr/>
        </p:nvPicPr>
        <p:blipFill rotWithShape="1">
          <a:blip r:embed="rId8">
            <a:duotone>
              <a:schemeClr val="bg2">
                <a:shade val="45000"/>
                <a:satMod val="135000"/>
              </a:schemeClr>
              <a:prstClr val="white"/>
            </a:duotone>
            <a:alphaModFix amt="25000"/>
          </a:blip>
          <a:srcRect t="13306" b="2249"/>
          <a:stretch/>
        </p:blipFill>
        <p:spPr>
          <a:xfrm>
            <a:off x="153" y="10"/>
            <a:ext cx="12191695" cy="6857990"/>
          </a:xfrm>
          <a:prstGeom prst="rect">
            <a:avLst/>
          </a:prstGeom>
        </p:spPr>
      </p:pic>
      <p:pic>
        <p:nvPicPr>
          <p:cNvPr id="133" name="Picture 137">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p:cNvSpPr>
            <a:spLocks noGrp="1"/>
          </p:cNvSpPr>
          <p:nvPr>
            <p:ph type="ctrTitle"/>
          </p:nvPr>
        </p:nvSpPr>
        <p:spPr>
          <a:xfrm>
            <a:off x="2611808" y="808056"/>
            <a:ext cx="7958331" cy="1077229"/>
          </a:xfrm>
        </p:spPr>
        <p:txBody>
          <a:bodyPr vert="horz" lIns="91440" tIns="45720" rIns="91440" bIns="45720" rtlCol="0" anchor="t">
            <a:normAutofit/>
          </a:bodyPr>
          <a:lstStyle/>
          <a:p>
            <a:pPr algn="l"/>
            <a:r>
              <a:rPr lang="en-US" sz="3400"/>
              <a:t>              Avoiding Scams!</a:t>
            </a:r>
          </a:p>
        </p:txBody>
      </p:sp>
      <p:sp>
        <p:nvSpPr>
          <p:cNvPr id="135" name="Rectangle 139">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41">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59679" y="1709216"/>
            <a:ext cx="9521660" cy="4709028"/>
          </a:xfrm>
        </p:spPr>
        <p:txBody>
          <a:bodyPr vert="horz" lIns="91440" tIns="45720" rIns="91440" bIns="45720" rtlCol="0" anchor="ctr">
            <a:normAutofit lnSpcReduction="10000"/>
          </a:bodyPr>
          <a:lstStyle/>
          <a:p>
            <a:pPr algn="l">
              <a:lnSpc>
                <a:spcPct val="110000"/>
              </a:lnSpc>
            </a:pPr>
            <a:r>
              <a:rPr lang="en-US" sz="1600"/>
              <a:t>All though there are many scams to look out for, here is a list of the most common rental scams</a:t>
            </a:r>
            <a:r>
              <a:rPr lang="en-US" sz="1400"/>
              <a:t> </a:t>
            </a:r>
            <a:endParaRPr lang="en-US"/>
          </a:p>
          <a:p>
            <a:pPr marL="342900" indent="-342900" algn="l">
              <a:lnSpc>
                <a:spcPct val="110000"/>
              </a:lnSpc>
              <a:buFont typeface="Wingdings" panose="05000000000000000000" pitchFamily="2" charset="2"/>
              <a:buChar char="§"/>
            </a:pPr>
            <a:r>
              <a:rPr lang="en-US" sz="2000">
                <a:solidFill>
                  <a:srgbClr val="C00000"/>
                </a:solidFill>
              </a:rPr>
              <a:t>Rental Scam #1</a:t>
            </a:r>
            <a:r>
              <a:rPr lang="en-US"/>
              <a:t>-Copied Listings: Scammers often copy listing details from an actual listing and create their own positing for the apartment with a lowered price.</a:t>
            </a:r>
            <a:endParaRPr lang="en-US">
              <a:cs typeface="Arial"/>
            </a:endParaRPr>
          </a:p>
          <a:p>
            <a:pPr lvl="1" algn="l">
              <a:lnSpc>
                <a:spcPct val="110000"/>
              </a:lnSpc>
              <a:buFont typeface="Wingdings" panose="05000000000000000000" pitchFamily="2" charset="2"/>
              <a:buChar char="§"/>
            </a:pPr>
            <a:r>
              <a:rPr lang="en-US"/>
              <a:t>-How to avoid it: Make sure you’re able to view the apartment in person or through a virtual tour and refuse to pay any money before viewing it. It’s always best to stay away from situations where you’re asked to pay money without meeting the landlord or seeing the apartment first.</a:t>
            </a:r>
            <a:endParaRPr lang="en-US">
              <a:cs typeface="Arial"/>
            </a:endParaRPr>
          </a:p>
          <a:p>
            <a:pPr algn="l">
              <a:lnSpc>
                <a:spcPct val="110000"/>
              </a:lnSpc>
              <a:buFont typeface="Wingdings" panose="05000000000000000000" pitchFamily="2" charset="2"/>
              <a:buChar char="§"/>
            </a:pPr>
            <a:r>
              <a:rPr lang="en-US" sz="2000">
                <a:solidFill>
                  <a:srgbClr val="C00000"/>
                </a:solidFill>
              </a:rPr>
              <a:t>Rental Scam #2</a:t>
            </a:r>
            <a:r>
              <a:rPr lang="en-US"/>
              <a:t>- Expensive Background Checks/Application fee: It’s common for landlords to complete a background check on all tenants to ensure you’re who you say you are. Typical fees are $30-60 and if you’re asked for more beware.</a:t>
            </a:r>
            <a:endParaRPr lang="en-US">
              <a:cs typeface="Arial"/>
            </a:endParaRPr>
          </a:p>
          <a:p>
            <a:pPr lvl="1" algn="l">
              <a:lnSpc>
                <a:spcPct val="110000"/>
              </a:lnSpc>
              <a:buFont typeface="Wingdings" panose="05000000000000000000" pitchFamily="2" charset="2"/>
              <a:buChar char="§"/>
            </a:pPr>
            <a:r>
              <a:rPr lang="en-US"/>
              <a:t>-How to avoid it: Never hand over cash on the spot without filling out an application. Try working with creditable property management or refer to your social worker if you have any doubts.</a:t>
            </a:r>
            <a:endParaRPr lang="en-US">
              <a:cs typeface="Arial" panose="020B0604020202020204"/>
            </a:endParaRPr>
          </a:p>
          <a:p>
            <a:pPr algn="l">
              <a:lnSpc>
                <a:spcPct val="110000"/>
              </a:lnSpc>
              <a:buFont typeface="Wingdings" panose="05000000000000000000" pitchFamily="2" charset="2"/>
              <a:buChar char="§"/>
            </a:pPr>
            <a:endParaRPr lang="en-US">
              <a:cs typeface="Arial" panose="020B0604020202020204"/>
            </a:endParaRPr>
          </a:p>
        </p:txBody>
      </p:sp>
    </p:spTree>
    <p:extLst>
      <p:ext uri="{BB962C8B-B14F-4D97-AF65-F5344CB8AC3E}">
        <p14:creationId xmlns:p14="http://schemas.microsoft.com/office/powerpoint/2010/main" val="20655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Delwood Ave 7">
            <a:hlinkClick r:id="" action="ppaction://media"/>
            <a:extLst>
              <a:ext uri="{FF2B5EF4-FFF2-40B4-BE49-F238E27FC236}">
                <a16:creationId xmlns:a16="http://schemas.microsoft.com/office/drawing/2014/main" id="{AAD2FF09-861B-45BD-A443-35E2AE758B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1862" y="5963433"/>
            <a:ext cx="730250" cy="730250"/>
          </a:xfrm>
          <a:prstGeom prst="rect">
            <a:avLst/>
          </a:prstGeom>
        </p:spPr>
      </p:pic>
      <p:sp useBgFill="1">
        <p:nvSpPr>
          <p:cNvPr id="10" name="Rectangle 9">
            <a:extLst>
              <a:ext uri="{FF2B5EF4-FFF2-40B4-BE49-F238E27FC236}">
                <a16:creationId xmlns:a16="http://schemas.microsoft.com/office/drawing/2014/main" id="{3FAD17B9-9E6C-4DD1-9728-97B5E5FCCA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FF53A7-2FED-45AC-9086-77F66914F11E}"/>
              </a:ext>
            </a:extLst>
          </p:cNvPr>
          <p:cNvPicPr>
            <a:picLocks noChangeAspect="1"/>
          </p:cNvPicPr>
          <p:nvPr/>
        </p:nvPicPr>
        <p:blipFill rotWithShape="1">
          <a:blip r:embed="rId5">
            <a:duotone>
              <a:schemeClr val="bg2">
                <a:shade val="45000"/>
                <a:satMod val="135000"/>
              </a:schemeClr>
              <a:prstClr val="white"/>
            </a:duotone>
            <a:alphaModFix amt="25000"/>
          </a:blip>
          <a:srcRect t="13306" b="2249"/>
          <a:stretch/>
        </p:blipFill>
        <p:spPr>
          <a:xfrm>
            <a:off x="153" y="10"/>
            <a:ext cx="12191695" cy="6857990"/>
          </a:xfrm>
          <a:prstGeom prst="rect">
            <a:avLst/>
          </a:prstGeom>
        </p:spPr>
      </p:pic>
      <p:pic>
        <p:nvPicPr>
          <p:cNvPr id="14" name="Picture 13">
            <a:extLst>
              <a:ext uri="{FF2B5EF4-FFF2-40B4-BE49-F238E27FC236}">
                <a16:creationId xmlns:a16="http://schemas.microsoft.com/office/drawing/2014/main"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EA18E851-C651-4AAB-957D-7F88DCB39DFC}"/>
              </a:ext>
            </a:extLst>
          </p:cNvPr>
          <p:cNvSpPr>
            <a:spLocks noGrp="1"/>
          </p:cNvSpPr>
          <p:nvPr>
            <p:ph type="title"/>
          </p:nvPr>
        </p:nvSpPr>
        <p:spPr>
          <a:xfrm>
            <a:off x="2611808" y="808056"/>
            <a:ext cx="7958331" cy="683529"/>
          </a:xfrm>
        </p:spPr>
        <p:txBody>
          <a:bodyPr>
            <a:normAutofit/>
          </a:bodyPr>
          <a:lstStyle/>
          <a:p>
            <a:pPr algn="l"/>
            <a:r>
              <a:rPr lang="en-US">
                <a:cs typeface="Arial"/>
              </a:rPr>
              <a:t>Avoiding Scams cont.!</a:t>
            </a:r>
            <a:endParaRPr lang="en-US"/>
          </a:p>
        </p:txBody>
      </p:sp>
      <p:sp>
        <p:nvSpPr>
          <p:cNvPr id="16" name="Rectangle 15">
            <a:extLst>
              <a:ext uri="{FF2B5EF4-FFF2-40B4-BE49-F238E27FC236}">
                <a16:creationId xmlns:a16="http://schemas.microsoft.com/office/drawing/2014/main"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7ADE5D-CB00-4E89-9CDD-973FCEAADD3F}"/>
              </a:ext>
            </a:extLst>
          </p:cNvPr>
          <p:cNvSpPr>
            <a:spLocks noGrp="1"/>
          </p:cNvSpPr>
          <p:nvPr>
            <p:ph idx="1"/>
          </p:nvPr>
        </p:nvSpPr>
        <p:spPr>
          <a:xfrm>
            <a:off x="1518379" y="2052116"/>
            <a:ext cx="9051760" cy="3997828"/>
          </a:xfrm>
        </p:spPr>
        <p:txBody>
          <a:bodyPr>
            <a:normAutofit/>
          </a:bodyPr>
          <a:lstStyle/>
          <a:p>
            <a:pPr marL="344170" indent="-344170">
              <a:lnSpc>
                <a:spcPct val="110000"/>
              </a:lnSpc>
              <a:buFont typeface="Wingdings,Sans-Serif" panose="05000000000000000000" pitchFamily="2" charset="2"/>
            </a:pPr>
            <a:r>
              <a:rPr lang="en-US">
                <a:solidFill>
                  <a:srgbClr val="C00000"/>
                </a:solidFill>
                <a:ea typeface="+mn-lt"/>
                <a:cs typeface="+mn-lt"/>
              </a:rPr>
              <a:t>Rental Scam #3</a:t>
            </a:r>
            <a:r>
              <a:rPr lang="en-US">
                <a:ea typeface="+mn-lt"/>
                <a:cs typeface="+mn-lt"/>
              </a:rPr>
              <a:t>-No lease: Verbal agreement is not very common and should cause suspicion. An agreement without a lease has the potential to be a rental fraud.</a:t>
            </a:r>
          </a:p>
          <a:p>
            <a:pPr marL="457200" lvl="1" indent="0">
              <a:lnSpc>
                <a:spcPct val="110000"/>
              </a:lnSpc>
              <a:buNone/>
            </a:pPr>
            <a:r>
              <a:rPr lang="en-US">
                <a:ea typeface="+mn-lt"/>
                <a:cs typeface="+mn-lt"/>
              </a:rPr>
              <a:t>-How to avoid it: Do not rent or pay without seeing a lease or rental agreement. Make sure you read the agreement over carefully and ask questions you may have.</a:t>
            </a:r>
          </a:p>
          <a:p>
            <a:pPr marL="0" indent="0">
              <a:lnSpc>
                <a:spcPct val="110000"/>
              </a:lnSpc>
              <a:buNone/>
            </a:pPr>
            <a:r>
              <a:rPr lang="en-US">
                <a:ea typeface="+mn-lt"/>
                <a:cs typeface="+mn-lt"/>
              </a:rPr>
              <a:t>Social Workers can always verify the ownership of the property or can contact the potential landlord if you have any doubts!</a:t>
            </a:r>
          </a:p>
          <a:p>
            <a:pPr marL="0" indent="0">
              <a:lnSpc>
                <a:spcPct val="110000"/>
              </a:lnSpc>
              <a:buNone/>
            </a:pPr>
            <a:r>
              <a:rPr lang="en-US">
                <a:cs typeface="Arial"/>
              </a:rPr>
              <a:t>      </a:t>
            </a:r>
            <a:r>
              <a:rPr lang="en-US">
                <a:cs typeface="Arial"/>
                <a:hlinkClick r:id="rId7"/>
              </a:rPr>
              <a:t>https://www.zumper.com/blog/most-common-rental-scams-and-how-to-avoid-them/</a:t>
            </a:r>
            <a:endParaRPr lang="en-US">
              <a:ea typeface="+mn-lt"/>
              <a:cs typeface="+mn-lt"/>
            </a:endParaRPr>
          </a:p>
          <a:p>
            <a:pPr marL="344170" indent="-344170">
              <a:lnSpc>
                <a:spcPct val="110000"/>
              </a:lnSpc>
            </a:pPr>
            <a:endParaRPr lang="en-US">
              <a:cs typeface="Arial"/>
            </a:endParaRPr>
          </a:p>
        </p:txBody>
      </p:sp>
    </p:spTree>
    <p:extLst>
      <p:ext uri="{BB962C8B-B14F-4D97-AF65-F5344CB8AC3E}">
        <p14:creationId xmlns:p14="http://schemas.microsoft.com/office/powerpoint/2010/main" val="228017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pic>
        <p:nvPicPr>
          <p:cNvPr id="10" name="Delwood Ave 8">
            <a:hlinkClick r:id="" action="ppaction://media"/>
            <a:extLst>
              <a:ext uri="{FF2B5EF4-FFF2-40B4-BE49-F238E27FC236}">
                <a16:creationId xmlns:a16="http://schemas.microsoft.com/office/drawing/2014/main" id="{04A68608-CE7C-415D-A88F-20E9A8B40E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1446" y="6131667"/>
            <a:ext cx="730250" cy="730250"/>
          </a:xfrm>
          <a:prstGeom prst="rect">
            <a:avLst/>
          </a:prstGeom>
        </p:spPr>
      </p:pic>
      <p:sp useBgFill="1">
        <p:nvSpPr>
          <p:cNvPr id="29" name="Rectangle 28">
            <a:extLst>
              <a:ext uri="{FF2B5EF4-FFF2-40B4-BE49-F238E27FC236}">
                <a16:creationId xmlns:a16="http://schemas.microsoft.com/office/drawing/2014/main" id="{1FAD0390-34BF-40AC-9261-46DC940FC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60CB6B56-9C1C-44DD-B973-C2B1F233A2C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3" name="Picture 32">
            <a:extLst>
              <a:ext uri="{FF2B5EF4-FFF2-40B4-BE49-F238E27FC236}">
                <a16:creationId xmlns:a16="http://schemas.microsoft.com/office/drawing/2014/main" id="{FCA363CE-60DD-4ABB-A0E6-1294AB0FBDB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5" name="Rectangle 34">
            <a:extLst>
              <a:ext uri="{FF2B5EF4-FFF2-40B4-BE49-F238E27FC236}">
                <a16:creationId xmlns:a16="http://schemas.microsoft.com/office/drawing/2014/main" id="{B9F61B35-8B17-4284-8EC1-80628EE631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3D6F20C-3324-4FEE-A14F-84CEC82D1E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5148D7B-86F6-4516-8EEA-A549827E4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69803" y="808056"/>
            <a:ext cx="8608037" cy="1077229"/>
          </a:xfrm>
        </p:spPr>
        <p:txBody>
          <a:bodyPr>
            <a:normAutofit/>
          </a:bodyPr>
          <a:lstStyle/>
          <a:p>
            <a:pPr algn="l"/>
            <a:r>
              <a:rPr lang="en-US"/>
              <a:t>Examples of questions to ask landlord</a:t>
            </a:r>
          </a:p>
        </p:txBody>
      </p:sp>
      <p:sp>
        <p:nvSpPr>
          <p:cNvPr id="3" name="Content Placeholder 2"/>
          <p:cNvSpPr>
            <a:spLocks noGrp="1"/>
          </p:cNvSpPr>
          <p:nvPr>
            <p:ph idx="1"/>
          </p:nvPr>
        </p:nvSpPr>
        <p:spPr>
          <a:xfrm>
            <a:off x="1969803" y="1710193"/>
            <a:ext cx="5249782" cy="4339751"/>
          </a:xfrm>
        </p:spPr>
        <p:txBody>
          <a:bodyPr>
            <a:normAutofit/>
          </a:bodyPr>
          <a:lstStyle/>
          <a:p>
            <a:pPr marL="344170" indent="-344170"/>
            <a:endParaRPr lang="en-US">
              <a:latin typeface="Arial"/>
              <a:cs typeface="Arial"/>
            </a:endParaRPr>
          </a:p>
          <a:p>
            <a:pPr marL="344170" lvl="0" indent="-344170"/>
            <a:r>
              <a:rPr lang="en-US">
                <a:latin typeface="Arial"/>
                <a:cs typeface="Arial"/>
              </a:rPr>
              <a:t>Do you have any vacancies?</a:t>
            </a:r>
            <a:endParaRPr lang="en-US"/>
          </a:p>
          <a:p>
            <a:pPr marL="344170" lvl="0" indent="-344170"/>
            <a:r>
              <a:rPr lang="en-US">
                <a:latin typeface="Arial"/>
                <a:cs typeface="Arial"/>
              </a:rPr>
              <a:t>Monthly rent amount</a:t>
            </a:r>
            <a:endParaRPr lang="en-US">
              <a:latin typeface="Arial" panose="020B0604020202020204" pitchFamily="34" charset="0"/>
              <a:cs typeface="Arial" panose="020B0604020202020204" pitchFamily="34" charset="0"/>
            </a:endParaRPr>
          </a:p>
          <a:p>
            <a:pPr marL="344170" lvl="0" indent="-344170"/>
            <a:r>
              <a:rPr lang="en-US">
                <a:latin typeface="Arial"/>
                <a:cs typeface="Arial"/>
              </a:rPr>
              <a:t>Total deposit required</a:t>
            </a:r>
          </a:p>
          <a:p>
            <a:pPr marL="344170" indent="-344170"/>
            <a:r>
              <a:rPr lang="en-US">
                <a:latin typeface="Arial"/>
                <a:cs typeface="Arial"/>
              </a:rPr>
              <a:t>Screening criteria</a:t>
            </a:r>
            <a:endParaRPr lang="en-US">
              <a:latin typeface="Arial" panose="020B0604020202020204" pitchFamily="34" charset="0"/>
              <a:cs typeface="Arial" panose="020B0604020202020204" pitchFamily="34" charset="0"/>
            </a:endParaRPr>
          </a:p>
          <a:p>
            <a:pPr marL="344170" lvl="0" indent="-344170"/>
            <a:r>
              <a:rPr lang="en-US">
                <a:latin typeface="Arial"/>
                <a:cs typeface="Arial"/>
              </a:rPr>
              <a:t>Do you work with evictions?</a:t>
            </a:r>
          </a:p>
          <a:p>
            <a:pPr marL="344170" indent="-344170"/>
            <a:r>
              <a:rPr lang="en-US">
                <a:latin typeface="Arial"/>
                <a:cs typeface="Arial"/>
              </a:rPr>
              <a:t>Do you work with felonies/misdemeanors? </a:t>
            </a:r>
            <a:endParaRPr lang="en-US">
              <a:latin typeface="Arial" panose="020B0604020202020204" pitchFamily="34" charset="0"/>
              <a:cs typeface="Arial" panose="020B0604020202020204" pitchFamily="34" charset="0"/>
            </a:endParaRPr>
          </a:p>
          <a:p>
            <a:pPr marL="0" lvl="0" indent="0">
              <a:buNone/>
            </a:pPr>
            <a:endParaRPr lang="en-US">
              <a:latin typeface="Arial" panose="020B0604020202020204" pitchFamily="34" charset="0"/>
              <a:cs typeface="Arial" panose="020B0604020202020204" pitchFamily="34" charset="0"/>
            </a:endParaRPr>
          </a:p>
          <a:p>
            <a:pPr marL="344170" indent="-344170"/>
            <a:endParaRPr lang="en-US">
              <a:cs typeface="Arial" panose="020B0604020202020204"/>
            </a:endParaRPr>
          </a:p>
          <a:p>
            <a:pPr marL="344170" indent="-344170"/>
            <a:endParaRPr lang="en-US">
              <a:cs typeface="Arial" panose="020B0604020202020204"/>
            </a:endParaRPr>
          </a:p>
        </p:txBody>
      </p:sp>
      <p:pic>
        <p:nvPicPr>
          <p:cNvPr id="8" name="Picture 8">
            <a:extLst>
              <a:ext uri="{FF2B5EF4-FFF2-40B4-BE49-F238E27FC236}">
                <a16:creationId xmlns:a16="http://schemas.microsoft.com/office/drawing/2014/main" id="{CD136DF0-F4B1-4DA2-BEC5-F327A70DDF9E}"/>
              </a:ext>
            </a:extLst>
          </p:cNvPr>
          <p:cNvPicPr>
            <a:picLocks noChangeAspect="1"/>
          </p:cNvPicPr>
          <p:nvPr/>
        </p:nvPicPr>
        <p:blipFill rotWithShape="1">
          <a:blip r:embed="rId9"/>
          <a:srcRect l="29576" r="30890" b="1"/>
          <a:stretch/>
        </p:blipFill>
        <p:spPr>
          <a:xfrm>
            <a:off x="8029123" y="2348779"/>
            <a:ext cx="2222842"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1" name="Rectangle 40">
            <a:extLst>
              <a:ext uri="{FF2B5EF4-FFF2-40B4-BE49-F238E27FC236}">
                <a16:creationId xmlns:a16="http://schemas.microsoft.com/office/drawing/2014/main" id="{E3F52668-573E-409A-9976-4842BB9EAA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Questions to Ask | HHS.gov">
            <a:hlinkClick r:id="rId10"/>
          </p:cNvPr>
          <p:cNvSpPr>
            <a:spLocks noChangeAspect="1" noChangeArrowheads="1"/>
          </p:cNvSpPr>
          <p:nvPr/>
        </p:nvSpPr>
        <p:spPr bwMode="auto">
          <a:xfrm>
            <a:off x="-79557" y="603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Questions to Ask | HHS.gov">
            <a:hlinkClick r:id="rId10"/>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Questions to Ask | HHS.gov">
            <a:hlinkClick r:id="rId10"/>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0539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5"/>
          <a:stretch/>
        </a:blipFill>
        <a:effectLst/>
      </p:bgPr>
    </p:bg>
    <p:spTree>
      <p:nvGrpSpPr>
        <p:cNvPr id="1" name=""/>
        <p:cNvGrpSpPr/>
        <p:nvPr/>
      </p:nvGrpSpPr>
      <p:grpSpPr>
        <a:xfrm>
          <a:off x="0" y="0"/>
          <a:ext cx="0" cy="0"/>
          <a:chOff x="0" y="0"/>
          <a:chExt cx="0" cy="0"/>
        </a:xfrm>
      </p:grpSpPr>
      <p:pic>
        <p:nvPicPr>
          <p:cNvPr id="5" name="Delwood Ave 9">
            <a:hlinkClick r:id="" action="ppaction://media"/>
            <a:extLst>
              <a:ext uri="{FF2B5EF4-FFF2-40B4-BE49-F238E27FC236}">
                <a16:creationId xmlns:a16="http://schemas.microsoft.com/office/drawing/2014/main" id="{A79A5952-9D51-4137-A3CA-21988C76C5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11239" y="6131667"/>
            <a:ext cx="730250" cy="730250"/>
          </a:xfrm>
          <a:prstGeom prst="rect">
            <a:avLst/>
          </a:prstGeom>
        </p:spPr>
      </p:pic>
      <p:sp useBgFill="1">
        <p:nvSpPr>
          <p:cNvPr id="23" name="Rectangle 22">
            <a:extLst>
              <a:ext uri="{FF2B5EF4-FFF2-40B4-BE49-F238E27FC236}">
                <a16:creationId xmlns:a16="http://schemas.microsoft.com/office/drawing/2014/main" id="{1FAD0390-34BF-40AC-9261-46DC940FC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0CB6B56-9C1C-44DD-B973-C2B1F233A2C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FCA363CE-60DD-4ABB-A0E6-1294AB0FBDB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8">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B9F61B35-8B17-4284-8EC1-80628EE631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3D6F20C-3324-4FEE-A14F-84CEC82D1E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5148D7B-86F6-4516-8EEA-A549827E4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28B73-F996-4074-9083-73C2A8A3B503}"/>
              </a:ext>
            </a:extLst>
          </p:cNvPr>
          <p:cNvSpPr>
            <a:spLocks noGrp="1"/>
          </p:cNvSpPr>
          <p:nvPr>
            <p:ph type="title"/>
          </p:nvPr>
        </p:nvSpPr>
        <p:spPr>
          <a:xfrm>
            <a:off x="1969803" y="808056"/>
            <a:ext cx="8608037" cy="1077229"/>
          </a:xfrm>
        </p:spPr>
        <p:txBody>
          <a:bodyPr>
            <a:normAutofit/>
          </a:bodyPr>
          <a:lstStyle/>
          <a:p>
            <a:pPr algn="l"/>
            <a:r>
              <a:rPr lang="en-US">
                <a:cs typeface="Arial"/>
              </a:rPr>
              <a:t>Examples of questions to ask landlords cont.</a:t>
            </a:r>
            <a:endParaRPr lang="en-US"/>
          </a:p>
        </p:txBody>
      </p:sp>
      <p:sp>
        <p:nvSpPr>
          <p:cNvPr id="3" name="Content Placeholder 2">
            <a:extLst>
              <a:ext uri="{FF2B5EF4-FFF2-40B4-BE49-F238E27FC236}">
                <a16:creationId xmlns:a16="http://schemas.microsoft.com/office/drawing/2014/main" id="{6318EB4F-2604-4BAB-92DF-FA4E8B47BF31}"/>
              </a:ext>
            </a:extLst>
          </p:cNvPr>
          <p:cNvSpPr>
            <a:spLocks noGrp="1"/>
          </p:cNvSpPr>
          <p:nvPr>
            <p:ph idx="1"/>
          </p:nvPr>
        </p:nvSpPr>
        <p:spPr>
          <a:xfrm>
            <a:off x="1969803" y="2052116"/>
            <a:ext cx="5249782" cy="3997828"/>
          </a:xfrm>
        </p:spPr>
        <p:txBody>
          <a:bodyPr>
            <a:normAutofit/>
          </a:bodyPr>
          <a:lstStyle/>
          <a:p>
            <a:pPr marL="344170" indent="-344170">
              <a:lnSpc>
                <a:spcPct val="110000"/>
              </a:lnSpc>
            </a:pPr>
            <a:r>
              <a:rPr lang="en-US">
                <a:cs typeface="Arial"/>
              </a:rPr>
              <a:t>Lease duration</a:t>
            </a:r>
            <a:endParaRPr lang="en-US">
              <a:ea typeface="+mn-lt"/>
              <a:cs typeface="+mn-lt"/>
            </a:endParaRPr>
          </a:p>
          <a:p>
            <a:pPr marL="344170" indent="-344170">
              <a:lnSpc>
                <a:spcPct val="110000"/>
              </a:lnSpc>
            </a:pPr>
            <a:r>
              <a:rPr lang="en-US">
                <a:cs typeface="Arial"/>
              </a:rPr>
              <a:t>What appliances are included (stove/Refrigerator, etc.) </a:t>
            </a:r>
            <a:endParaRPr lang="en-US">
              <a:ea typeface="+mn-lt"/>
              <a:cs typeface="+mn-lt"/>
            </a:endParaRPr>
          </a:p>
          <a:p>
            <a:pPr marL="344170" indent="-344170">
              <a:lnSpc>
                <a:spcPct val="110000"/>
              </a:lnSpc>
            </a:pPr>
            <a:r>
              <a:rPr lang="en-US">
                <a:cs typeface="Arial"/>
              </a:rPr>
              <a:t>Average utility cost</a:t>
            </a:r>
            <a:endParaRPr lang="en-US">
              <a:ea typeface="+mn-lt"/>
              <a:cs typeface="+mn-lt"/>
            </a:endParaRPr>
          </a:p>
          <a:p>
            <a:pPr marL="344170" indent="-344170">
              <a:lnSpc>
                <a:spcPct val="110000"/>
              </a:lnSpc>
            </a:pPr>
            <a:r>
              <a:rPr lang="en-US">
                <a:cs typeface="Arial"/>
              </a:rPr>
              <a:t>Maintenance repair policy</a:t>
            </a:r>
            <a:endParaRPr lang="en-US">
              <a:ea typeface="+mn-lt"/>
              <a:cs typeface="+mn-lt"/>
            </a:endParaRPr>
          </a:p>
          <a:p>
            <a:pPr marL="344170" indent="-344170">
              <a:lnSpc>
                <a:spcPct val="110000"/>
              </a:lnSpc>
            </a:pPr>
            <a:r>
              <a:rPr lang="en-US">
                <a:cs typeface="Arial"/>
              </a:rPr>
              <a:t>Payment method</a:t>
            </a:r>
            <a:endParaRPr lang="en-US">
              <a:ea typeface="+mn-lt"/>
              <a:cs typeface="+mn-lt"/>
            </a:endParaRPr>
          </a:p>
          <a:p>
            <a:pPr marL="344170" indent="-344170">
              <a:lnSpc>
                <a:spcPct val="110000"/>
              </a:lnSpc>
            </a:pPr>
            <a:r>
              <a:rPr lang="en-US">
                <a:cs typeface="Arial"/>
              </a:rPr>
              <a:t>Crime in neighborhood </a:t>
            </a:r>
            <a:endParaRPr lang="en-US">
              <a:ea typeface="+mn-lt"/>
              <a:cs typeface="+mn-lt"/>
            </a:endParaRPr>
          </a:p>
          <a:p>
            <a:pPr marL="344170" indent="-344170">
              <a:lnSpc>
                <a:spcPct val="110000"/>
              </a:lnSpc>
            </a:pPr>
            <a:r>
              <a:rPr lang="en-US">
                <a:cs typeface="Arial"/>
              </a:rPr>
              <a:t>When will the apartment be ready? </a:t>
            </a:r>
            <a:endParaRPr lang="en-US"/>
          </a:p>
        </p:txBody>
      </p:sp>
      <p:pic>
        <p:nvPicPr>
          <p:cNvPr id="18" name="Picture 21">
            <a:extLst>
              <a:ext uri="{FF2B5EF4-FFF2-40B4-BE49-F238E27FC236}">
                <a16:creationId xmlns:a16="http://schemas.microsoft.com/office/drawing/2014/main" id="{2054D695-1668-48AC-9318-5A2CF287E73E}"/>
              </a:ext>
            </a:extLst>
          </p:cNvPr>
          <p:cNvPicPr>
            <a:picLocks noChangeAspect="1"/>
          </p:cNvPicPr>
          <p:nvPr/>
        </p:nvPicPr>
        <p:blipFill rotWithShape="1">
          <a:blip r:embed="rId9"/>
          <a:srcRect l="29576" r="30890" b="1"/>
          <a:stretch/>
        </p:blipFill>
        <p:spPr>
          <a:xfrm>
            <a:off x="8029123" y="2348779"/>
            <a:ext cx="2222842"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5" name="Rectangle 34">
            <a:extLst>
              <a:ext uri="{FF2B5EF4-FFF2-40B4-BE49-F238E27FC236}">
                <a16:creationId xmlns:a16="http://schemas.microsoft.com/office/drawing/2014/main" id="{E3F52668-573E-409A-9976-4842BB9EAA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1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Delwood Ave 10">
            <a:hlinkClick r:id="" action="ppaction://media"/>
            <a:extLst>
              <a:ext uri="{FF2B5EF4-FFF2-40B4-BE49-F238E27FC236}">
                <a16:creationId xmlns:a16="http://schemas.microsoft.com/office/drawing/2014/main" id="{3D3E16BA-179B-42DD-BC91-E796BFEFA8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00797" y="6131667"/>
            <a:ext cx="730250" cy="730250"/>
          </a:xfrm>
          <a:prstGeom prst="rect">
            <a:avLst/>
          </a:prstGeom>
        </p:spPr>
      </p:pic>
      <p:sp>
        <p:nvSpPr>
          <p:cNvPr id="2" name="Title 1"/>
          <p:cNvSpPr>
            <a:spLocks noGrp="1"/>
          </p:cNvSpPr>
          <p:nvPr>
            <p:ph type="ctrTitle"/>
          </p:nvPr>
        </p:nvSpPr>
        <p:spPr>
          <a:xfrm>
            <a:off x="1524000" y="561703"/>
            <a:ext cx="9144000" cy="790303"/>
          </a:xfrm>
        </p:spPr>
        <p:txBody>
          <a:bodyPr>
            <a:normAutofit fontScale="90000"/>
          </a:bodyPr>
          <a:lstStyle/>
          <a:p>
            <a:r>
              <a:rPr lang="en-US"/>
              <a:t>Smart casual attire</a:t>
            </a:r>
            <a:br>
              <a:rPr lang="en-US"/>
            </a:br>
            <a:endParaRPr lang="en-US">
              <a:cs typeface="Arial"/>
            </a:endParaRPr>
          </a:p>
        </p:txBody>
      </p:sp>
      <p:sp>
        <p:nvSpPr>
          <p:cNvPr id="3" name="Subtitle 2"/>
          <p:cNvSpPr>
            <a:spLocks noGrp="1"/>
          </p:cNvSpPr>
          <p:nvPr>
            <p:ph type="subTitle" idx="1"/>
          </p:nvPr>
        </p:nvSpPr>
        <p:spPr>
          <a:xfrm>
            <a:off x="4185797" y="1616283"/>
            <a:ext cx="7625202" cy="4960039"/>
          </a:xfrm>
        </p:spPr>
        <p:txBody>
          <a:bodyPr vert="horz" lIns="91440" tIns="0" rIns="91440" bIns="45720" rtlCol="0" anchor="t">
            <a:normAutofit fontScale="92500" lnSpcReduction="10000"/>
          </a:bodyPr>
          <a:lstStyle/>
          <a:p>
            <a:r>
              <a:rPr lang="en-US" sz="1600">
                <a:solidFill>
                  <a:schemeClr val="bg1">
                    <a:lumMod val="50000"/>
                    <a:lumOff val="50000"/>
                  </a:schemeClr>
                </a:solidFill>
                <a:ea typeface="+mn-lt"/>
                <a:cs typeface="+mn-lt"/>
              </a:rPr>
              <a:t>First impressions are everything! Make sure to look presentable </a:t>
            </a:r>
            <a:r>
              <a:rPr lang="en-US" sz="1500">
                <a:solidFill>
                  <a:schemeClr val="bg1">
                    <a:lumMod val="50000"/>
                    <a:lumOff val="50000"/>
                  </a:schemeClr>
                </a:solidFill>
                <a:ea typeface="+mn-lt"/>
                <a:cs typeface="+mn-lt"/>
              </a:rPr>
              <a:t>when</a:t>
            </a:r>
            <a:r>
              <a:rPr lang="en-US" sz="1500">
                <a:ea typeface="+mn-lt"/>
                <a:cs typeface="+mn-lt"/>
              </a:rPr>
              <a:t> </a:t>
            </a:r>
            <a:r>
              <a:rPr lang="en-US" sz="1600">
                <a:solidFill>
                  <a:schemeClr val="bg1">
                    <a:lumMod val="50000"/>
                    <a:lumOff val="50000"/>
                  </a:schemeClr>
                </a:solidFill>
                <a:ea typeface="+mn-lt"/>
                <a:cs typeface="+mn-lt"/>
              </a:rPr>
              <a:t>apartment hunting.</a:t>
            </a:r>
            <a:endParaRPr lang="en-US" sz="1600">
              <a:solidFill>
                <a:schemeClr val="bg1">
                  <a:lumMod val="50000"/>
                  <a:lumOff val="50000"/>
                </a:schemeClr>
              </a:solidFill>
              <a:ea typeface="+mn-lt"/>
              <a:cs typeface="Calibri"/>
            </a:endParaRPr>
          </a:p>
          <a:p>
            <a:r>
              <a:rPr lang="en-US" sz="2000">
                <a:solidFill>
                  <a:schemeClr val="bg1">
                    <a:lumMod val="50000"/>
                    <a:lumOff val="50000"/>
                  </a:schemeClr>
                </a:solidFill>
                <a:ea typeface="+mn-lt"/>
                <a:cs typeface="+mn-lt"/>
              </a:rPr>
              <a:t>-Combed</a:t>
            </a:r>
            <a:r>
              <a:rPr lang="en-US" sz="2000">
                <a:solidFill>
                  <a:schemeClr val="bg1">
                    <a:lumMod val="50000"/>
                    <a:lumOff val="50000"/>
                  </a:schemeClr>
                </a:solidFill>
              </a:rPr>
              <a:t> hair</a:t>
            </a:r>
            <a:endParaRPr lang="en-US" sz="2000">
              <a:solidFill>
                <a:schemeClr val="bg1">
                  <a:lumMod val="50000"/>
                  <a:lumOff val="50000"/>
                </a:schemeClr>
              </a:solidFill>
              <a:cs typeface="Calibri"/>
            </a:endParaRPr>
          </a:p>
          <a:p>
            <a:r>
              <a:rPr lang="en-US" sz="2000">
                <a:solidFill>
                  <a:schemeClr val="bg1">
                    <a:lumMod val="50000"/>
                    <a:lumOff val="50000"/>
                  </a:schemeClr>
                </a:solidFill>
              </a:rPr>
              <a:t>-Neat and ironed clothes</a:t>
            </a:r>
            <a:endParaRPr lang="en-US" sz="2000">
              <a:solidFill>
                <a:schemeClr val="bg1">
                  <a:lumMod val="50000"/>
                  <a:lumOff val="50000"/>
                </a:schemeClr>
              </a:solidFill>
              <a:cs typeface="Arial"/>
            </a:endParaRPr>
          </a:p>
          <a:p>
            <a:r>
              <a:rPr lang="en-US" sz="2000">
                <a:solidFill>
                  <a:schemeClr val="bg1">
                    <a:lumMod val="50000"/>
                    <a:lumOff val="50000"/>
                  </a:schemeClr>
                </a:solidFill>
              </a:rPr>
              <a:t>-Clean and trimmed nails</a:t>
            </a:r>
            <a:endParaRPr lang="en-US" sz="2000">
              <a:solidFill>
                <a:schemeClr val="bg1">
                  <a:lumMod val="50000"/>
                  <a:lumOff val="50000"/>
                </a:schemeClr>
              </a:solidFill>
              <a:cs typeface="Arial"/>
            </a:endParaRPr>
          </a:p>
          <a:p>
            <a:r>
              <a:rPr lang="en-US" sz="2000">
                <a:solidFill>
                  <a:schemeClr val="bg1">
                    <a:lumMod val="50000"/>
                    <a:lumOff val="50000"/>
                  </a:schemeClr>
                </a:solidFill>
              </a:rPr>
              <a:t>-Denims( typically a darker wash and no tears) or dress pants</a:t>
            </a:r>
            <a:endParaRPr lang="en-US" sz="2000">
              <a:solidFill>
                <a:schemeClr val="bg1">
                  <a:lumMod val="50000"/>
                  <a:lumOff val="50000"/>
                </a:schemeClr>
              </a:solidFill>
              <a:cs typeface="Arial"/>
            </a:endParaRPr>
          </a:p>
          <a:p>
            <a:r>
              <a:rPr lang="en-US" sz="2000">
                <a:solidFill>
                  <a:schemeClr val="bg1">
                    <a:lumMod val="50000"/>
                    <a:lumOff val="50000"/>
                  </a:schemeClr>
                </a:solidFill>
              </a:rPr>
              <a:t>-Dressy shirt or top, can add a blazer</a:t>
            </a:r>
            <a:endParaRPr lang="en-US" sz="2000">
              <a:solidFill>
                <a:schemeClr val="bg1">
                  <a:lumMod val="50000"/>
                  <a:lumOff val="50000"/>
                </a:schemeClr>
              </a:solidFill>
              <a:cs typeface="Arial"/>
            </a:endParaRPr>
          </a:p>
          <a:p>
            <a:r>
              <a:rPr lang="en-US" sz="2000">
                <a:solidFill>
                  <a:schemeClr val="bg1">
                    <a:lumMod val="50000"/>
                    <a:lumOff val="50000"/>
                  </a:schemeClr>
                </a:solidFill>
              </a:rPr>
              <a:t>-Light perfume/cologne</a:t>
            </a:r>
            <a:endParaRPr lang="en-US" sz="2000">
              <a:solidFill>
                <a:schemeClr val="bg1">
                  <a:lumMod val="50000"/>
                  <a:lumOff val="50000"/>
                </a:schemeClr>
              </a:solidFill>
              <a:cs typeface="Arial"/>
            </a:endParaRPr>
          </a:p>
          <a:p>
            <a:r>
              <a:rPr lang="en-US" sz="2000">
                <a:solidFill>
                  <a:schemeClr val="bg1">
                    <a:lumMod val="50000"/>
                    <a:lumOff val="50000"/>
                  </a:schemeClr>
                </a:solidFill>
              </a:rPr>
              <a:t>-Mid to low heels shoes for women and clean</a:t>
            </a:r>
            <a:endParaRPr lang="en-US" sz="2000">
              <a:solidFill>
                <a:schemeClr val="bg1">
                  <a:lumMod val="50000"/>
                  <a:lumOff val="50000"/>
                </a:schemeClr>
              </a:solidFill>
              <a:cs typeface="Arial"/>
            </a:endParaRPr>
          </a:p>
          <a:p>
            <a:r>
              <a:rPr lang="en-US" sz="2000">
                <a:solidFill>
                  <a:schemeClr val="bg1">
                    <a:lumMod val="50000"/>
                    <a:lumOff val="50000"/>
                  </a:schemeClr>
                </a:solidFill>
              </a:rPr>
              <a:t>minimalist style shoes for men.</a:t>
            </a:r>
            <a:r>
              <a:rPr lang="en-US" sz="2000">
                <a:solidFill>
                  <a:srgbClr val="034230"/>
                </a:solidFill>
              </a:rPr>
              <a:t> </a:t>
            </a:r>
            <a:endParaRPr lang="en-US" sz="2000">
              <a:solidFill>
                <a:srgbClr val="034230"/>
              </a:solidFill>
              <a:cs typeface="Arial"/>
            </a:endParaRPr>
          </a:p>
          <a:p>
            <a:endParaRPr lang="en-US" sz="1200">
              <a:cs typeface="Arial"/>
            </a:endParaRPr>
          </a:p>
          <a:p>
            <a:endParaRPr lang="en-US"/>
          </a:p>
          <a:p>
            <a:endParaRPr lang="en-US"/>
          </a:p>
          <a:p>
            <a:endParaRPr lang="en-US">
              <a:cs typeface="Arial" panose="020B0604020202020204"/>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144" y="1466439"/>
            <a:ext cx="3547600" cy="2408381"/>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109" y="3977131"/>
            <a:ext cx="3546907" cy="2613259"/>
          </a:xfrm>
          <a:prstGeom prst="rect">
            <a:avLst/>
          </a:prstGeom>
        </p:spPr>
      </p:pic>
      <p:sp>
        <p:nvSpPr>
          <p:cNvPr id="4" name="Subtitle 2">
            <a:extLst>
              <a:ext uri="{FF2B5EF4-FFF2-40B4-BE49-F238E27FC236}">
                <a16:creationId xmlns:a16="http://schemas.microsoft.com/office/drawing/2014/main" id="{12A9E243-8360-4D53-9AEC-D30F3F43ACCD}"/>
              </a:ext>
            </a:extLst>
          </p:cNvPr>
          <p:cNvSpPr txBox="1">
            <a:spLocks/>
          </p:cNvSpPr>
          <p:nvPr/>
        </p:nvSpPr>
        <p:spPr>
          <a:xfrm>
            <a:off x="3876309" y="2283503"/>
            <a:ext cx="6793279" cy="3541083"/>
          </a:xfrm>
          <a:prstGeom prst="rect">
            <a:avLst/>
          </a:prstGeom>
        </p:spPr>
        <p:txBody>
          <a:bodyPr vert="horz" lIns="91440" tIns="0" rIns="91440" bIns="45720" rtlCol="0" anchor="t">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endParaRPr lang="en-US" sz="1200">
              <a:ea typeface="+mn-lt"/>
              <a:cs typeface="Arial"/>
            </a:endParaRPr>
          </a:p>
          <a:p>
            <a:endParaRPr lang="en-US" sz="1200">
              <a:cs typeface="Arial"/>
            </a:endParaRPr>
          </a:p>
          <a:p>
            <a:endParaRPr lang="en-US"/>
          </a:p>
          <a:p>
            <a:endParaRPr lang="en-US"/>
          </a:p>
          <a:p>
            <a:endParaRPr lang="en-US"/>
          </a:p>
        </p:txBody>
      </p:sp>
      <p:sp>
        <p:nvSpPr>
          <p:cNvPr id="9" name="Subtitle 2">
            <a:extLst>
              <a:ext uri="{FF2B5EF4-FFF2-40B4-BE49-F238E27FC236}">
                <a16:creationId xmlns:a16="http://schemas.microsoft.com/office/drawing/2014/main" id="{33FF8589-FC6C-475C-9983-E8CA6501CD41}"/>
              </a:ext>
            </a:extLst>
          </p:cNvPr>
          <p:cNvSpPr txBox="1">
            <a:spLocks/>
          </p:cNvSpPr>
          <p:nvPr/>
        </p:nvSpPr>
        <p:spPr>
          <a:xfrm>
            <a:off x="3909646" y="1578653"/>
            <a:ext cx="7063154" cy="4438020"/>
          </a:xfrm>
          <a:prstGeom prst="rect">
            <a:avLst/>
          </a:prstGeom>
        </p:spPr>
        <p:txBody>
          <a:bodyPr vert="horz" lIns="91440" tIns="0" rIns="91440" bIns="45720" rtlCol="0" anchor="t">
            <a:normAutofit/>
          </a:bodyPr>
          <a:lstStyle>
            <a:lvl1pPr marL="0" indent="0" algn="r"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kern="1200" baseline="0">
                <a:solidFill>
                  <a:schemeClr val="tx1"/>
                </a:solidFill>
                <a:effectLst/>
                <a:latin typeface="+mn-lt"/>
                <a:ea typeface="+mn-ea"/>
                <a:cs typeface="+mn-cs"/>
              </a:defRPr>
            </a:lvl9pPr>
          </a:lstStyle>
          <a:p>
            <a:endParaRPr lang="en-US" sz="1200">
              <a:ea typeface="+mn-lt"/>
              <a:cs typeface="Arial"/>
            </a:endParaRPr>
          </a:p>
          <a:p>
            <a:r>
              <a:rPr lang="en-US" sz="1200"/>
              <a:t>.</a:t>
            </a:r>
            <a:endParaRPr lang="en-US" sz="1200">
              <a:cs typeface="Arial"/>
            </a:endParaRPr>
          </a:p>
          <a:p>
            <a:endParaRPr lang="en-US"/>
          </a:p>
          <a:p>
            <a:endParaRPr lang="en-US"/>
          </a:p>
          <a:p>
            <a:endParaRPr lang="en-US"/>
          </a:p>
        </p:txBody>
      </p:sp>
      <p:pic>
        <p:nvPicPr>
          <p:cNvPr id="7" name="Delwood Ave 12">
            <a:hlinkClick r:id="" action="ppaction://media"/>
            <a:extLst>
              <a:ext uri="{FF2B5EF4-FFF2-40B4-BE49-F238E27FC236}">
                <a16:creationId xmlns:a16="http://schemas.microsoft.com/office/drawing/2014/main" id="{E94CABD1-A678-471A-952F-153C0C338AE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3025" y="65088"/>
            <a:ext cx="730250" cy="730250"/>
          </a:xfrm>
          <a:prstGeom prst="rect">
            <a:avLst/>
          </a:prstGeom>
        </p:spPr>
      </p:pic>
    </p:spTree>
    <p:extLst>
      <p:ext uri="{BB962C8B-B14F-4D97-AF65-F5344CB8AC3E}">
        <p14:creationId xmlns:p14="http://schemas.microsoft.com/office/powerpoint/2010/main" val="168725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44AB254BDE94F8A24C4E7CEE41D1D" ma:contentTypeVersion="2" ma:contentTypeDescription="Create a new document." ma:contentTypeScope="" ma:versionID="a1e91adaf80bfc44b9d3af1b18362623">
  <xsd:schema xmlns:xsd="http://www.w3.org/2001/XMLSchema" xmlns:xs="http://www.w3.org/2001/XMLSchema" xmlns:p="http://schemas.microsoft.com/office/2006/metadata/properties" xmlns:ns2="59f17459-a071-408b-ad47-621a5c428985" targetNamespace="http://schemas.microsoft.com/office/2006/metadata/properties" ma:root="true" ma:fieldsID="d1c90f083cc1ba3baaffa44891a8a137" ns2:_="">
    <xsd:import namespace="59f17459-a071-408b-ad47-621a5c4289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17459-a071-408b-ad47-621a5c428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771F77-4ADA-4C59-B325-1F619668B576}">
  <ds:schemaRefs>
    <ds:schemaRef ds:uri="59f17459-a071-408b-ad47-621a5c4289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1E3A39-849C-4478-9E00-4C8EE4B7DD92}">
  <ds:schemaRefs>
    <ds:schemaRef ds:uri="http://schemas.microsoft.com/sharepoint/v3/contenttype/forms"/>
  </ds:schemaRefs>
</ds:datastoreItem>
</file>

<file path=customXml/itemProps3.xml><?xml version="1.0" encoding="utf-8"?>
<ds:datastoreItem xmlns:ds="http://schemas.openxmlformats.org/officeDocument/2006/customXml" ds:itemID="{3C88E7AB-06A0-4DCD-9662-94625130F02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2521</Words>
  <Application>Microsoft Office PowerPoint</Application>
  <PresentationFormat>Widescreen</PresentationFormat>
  <Paragraphs>128</Paragraphs>
  <Slides>12</Slides>
  <Notes>9</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Bradley Hand ITC</vt:lpstr>
      <vt:lpstr>Calibri</vt:lpstr>
      <vt:lpstr>MS Shell Dlg 2</vt:lpstr>
      <vt:lpstr>Wingdings</vt:lpstr>
      <vt:lpstr>Wingdings 3</vt:lpstr>
      <vt:lpstr>Wingdings,Sans-Serif</vt:lpstr>
      <vt:lpstr>Madison</vt:lpstr>
      <vt:lpstr> </vt:lpstr>
      <vt:lpstr>Tips for House Searching</vt:lpstr>
      <vt:lpstr>Where to look for apartments </vt:lpstr>
      <vt:lpstr>Distinctive Properties:4660 American Ave #102, Bakersfield, CA 93309 661.836.3311 www.distinctivepropertiespm.com  D Best Realty: 405 S. Chester Ave, Bakersfield, Ca 93304 661.631.1111 https://www.dbestrealty.com/  Titan Real Estate Group Inc.:601 24th St. Ste.A  Bakersfield, Ca 93301 661.863.0000 http://www.titanbakersfield.com/ </vt:lpstr>
      <vt:lpstr>              Avoiding Scams!</vt:lpstr>
      <vt:lpstr>Avoiding Scams cont.!</vt:lpstr>
      <vt:lpstr>Examples of questions to ask landlord</vt:lpstr>
      <vt:lpstr>Examples of questions to ask landlords cont.</vt:lpstr>
      <vt:lpstr>Smart casual attire </vt:lpstr>
      <vt:lpstr>What to look for when viewing an apartment</vt:lpstr>
      <vt:lpstr>What to look for when viewing an apartment cont.</vt:lpstr>
      <vt:lpstr>  Stay Positive! </vt:lpstr>
    </vt:vector>
  </TitlesOfParts>
  <Company>KCDHS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Apartment Application Process</dc:title>
  <dc:creator>Manuela De Jesus</dc:creator>
  <cp:lastModifiedBy>Denise Clark</cp:lastModifiedBy>
  <cp:revision>45</cp:revision>
  <dcterms:created xsi:type="dcterms:W3CDTF">2020-10-06T21:15:06Z</dcterms:created>
  <dcterms:modified xsi:type="dcterms:W3CDTF">2021-08-27T15:51:08Z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0x0101002A944AB254BDE94F8A24C4E7CEE41D1D</vt:lpwstr>
  </property>
</Properties>
</file>